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5.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4"/>
    <p:sldMasterId id="2147483795" r:id="rId5"/>
    <p:sldMasterId id="2147483735" r:id="rId6"/>
    <p:sldMasterId id="2147483815" r:id="rId7"/>
    <p:sldMasterId id="2147483836" r:id="rId8"/>
    <p:sldMasterId id="2147483858" r:id="rId9"/>
  </p:sldMasterIdLst>
  <p:notesMasterIdLst>
    <p:notesMasterId r:id="rId19"/>
  </p:notesMasterIdLst>
  <p:handoutMasterIdLst>
    <p:handoutMasterId r:id="rId20"/>
  </p:handoutMasterIdLst>
  <p:sldIdLst>
    <p:sldId id="278" r:id="rId10"/>
    <p:sldId id="497" r:id="rId11"/>
    <p:sldId id="490" r:id="rId12"/>
    <p:sldId id="502" r:id="rId13"/>
    <p:sldId id="498" r:id="rId14"/>
    <p:sldId id="476" r:id="rId15"/>
    <p:sldId id="499" r:id="rId16"/>
    <p:sldId id="491" r:id="rId17"/>
    <p:sldId id="492" r:id="rId18"/>
  </p:sldIdLst>
  <p:sldSz cx="9144000" cy="5143500" type="screen16x9"/>
  <p:notesSz cx="6858000" cy="9144000"/>
  <p:defaultTextStyle>
    <a:defPPr>
      <a:defRPr lang="bg-BG"/>
    </a:defPPr>
    <a:lvl1pPr algn="l" rtl="0" fontAlgn="base">
      <a:spcBef>
        <a:spcPct val="0"/>
      </a:spcBef>
      <a:spcAft>
        <a:spcPct val="0"/>
      </a:spcAft>
      <a:defRPr kern="1200">
        <a:solidFill>
          <a:schemeClr val="tx1"/>
        </a:solidFill>
        <a:latin typeface="Franklin Gothic Book" pitchFamily="34" charset="0"/>
        <a:ea typeface="+mn-ea"/>
        <a:cs typeface="Arial" charset="0"/>
      </a:defRPr>
    </a:lvl1pPr>
    <a:lvl2pPr marL="457200" algn="l" rtl="0" fontAlgn="base">
      <a:spcBef>
        <a:spcPct val="0"/>
      </a:spcBef>
      <a:spcAft>
        <a:spcPct val="0"/>
      </a:spcAft>
      <a:defRPr kern="1200">
        <a:solidFill>
          <a:schemeClr val="tx1"/>
        </a:solidFill>
        <a:latin typeface="Franklin Gothic Book" pitchFamily="34" charset="0"/>
        <a:ea typeface="+mn-ea"/>
        <a:cs typeface="Arial" charset="0"/>
      </a:defRPr>
    </a:lvl2pPr>
    <a:lvl3pPr marL="914400" algn="l" rtl="0" fontAlgn="base">
      <a:spcBef>
        <a:spcPct val="0"/>
      </a:spcBef>
      <a:spcAft>
        <a:spcPct val="0"/>
      </a:spcAft>
      <a:defRPr kern="1200">
        <a:solidFill>
          <a:schemeClr val="tx1"/>
        </a:solidFill>
        <a:latin typeface="Franklin Gothic Book" pitchFamily="34" charset="0"/>
        <a:ea typeface="+mn-ea"/>
        <a:cs typeface="Arial" charset="0"/>
      </a:defRPr>
    </a:lvl3pPr>
    <a:lvl4pPr marL="1371600" algn="l" rtl="0" fontAlgn="base">
      <a:spcBef>
        <a:spcPct val="0"/>
      </a:spcBef>
      <a:spcAft>
        <a:spcPct val="0"/>
      </a:spcAft>
      <a:defRPr kern="1200">
        <a:solidFill>
          <a:schemeClr val="tx1"/>
        </a:solidFill>
        <a:latin typeface="Franklin Gothic Book" pitchFamily="34" charset="0"/>
        <a:ea typeface="+mn-ea"/>
        <a:cs typeface="Arial" charset="0"/>
      </a:defRPr>
    </a:lvl4pPr>
    <a:lvl5pPr marL="1828800" algn="l" rtl="0" fontAlgn="base">
      <a:spcBef>
        <a:spcPct val="0"/>
      </a:spcBef>
      <a:spcAft>
        <a:spcPct val="0"/>
      </a:spcAft>
      <a:defRPr kern="1200">
        <a:solidFill>
          <a:schemeClr val="tx1"/>
        </a:solidFill>
        <a:latin typeface="Franklin Gothic Book" pitchFamily="34" charset="0"/>
        <a:ea typeface="+mn-ea"/>
        <a:cs typeface="Arial" charset="0"/>
      </a:defRPr>
    </a:lvl5pPr>
    <a:lvl6pPr marL="2286000" algn="l" defTabSz="914400" rtl="0" eaLnBrk="1" latinLnBrk="0" hangingPunct="1">
      <a:defRPr kern="1200">
        <a:solidFill>
          <a:schemeClr val="tx1"/>
        </a:solidFill>
        <a:latin typeface="Franklin Gothic Book" pitchFamily="34" charset="0"/>
        <a:ea typeface="+mn-ea"/>
        <a:cs typeface="Arial" charset="0"/>
      </a:defRPr>
    </a:lvl6pPr>
    <a:lvl7pPr marL="2743200" algn="l" defTabSz="914400" rtl="0" eaLnBrk="1" latinLnBrk="0" hangingPunct="1">
      <a:defRPr kern="1200">
        <a:solidFill>
          <a:schemeClr val="tx1"/>
        </a:solidFill>
        <a:latin typeface="Franklin Gothic Book" pitchFamily="34" charset="0"/>
        <a:ea typeface="+mn-ea"/>
        <a:cs typeface="Arial" charset="0"/>
      </a:defRPr>
    </a:lvl7pPr>
    <a:lvl8pPr marL="3200400" algn="l" defTabSz="914400" rtl="0" eaLnBrk="1" latinLnBrk="0" hangingPunct="1">
      <a:defRPr kern="1200">
        <a:solidFill>
          <a:schemeClr val="tx1"/>
        </a:solidFill>
        <a:latin typeface="Franklin Gothic Book" pitchFamily="34" charset="0"/>
        <a:ea typeface="+mn-ea"/>
        <a:cs typeface="Arial" charset="0"/>
      </a:defRPr>
    </a:lvl8pPr>
    <a:lvl9pPr marL="3657600" algn="l" defTabSz="914400" rtl="0" eaLnBrk="1" latinLnBrk="0" hangingPunct="1">
      <a:defRPr kern="1200">
        <a:solidFill>
          <a:schemeClr val="tx1"/>
        </a:solidFill>
        <a:latin typeface="Franklin Gothic Book"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aton, Niles" initials="EN" lastIdx="2" clrIdx="0">
    <p:extLst>
      <p:ext uri="{19B8F6BF-5375-455C-9EA6-DF929625EA0E}">
        <p15:presenceInfo xmlns:p15="http://schemas.microsoft.com/office/powerpoint/2012/main" userId="S-1-5-21-1981756720-1202999891-1092489882-186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B0F"/>
    <a:srgbClr val="EF6D49"/>
    <a:srgbClr val="009999"/>
    <a:srgbClr val="F2F0E6"/>
    <a:srgbClr val="33CCCC"/>
    <a:srgbClr val="9966FF"/>
    <a:srgbClr val="604A7B"/>
    <a:srgbClr val="3589A5"/>
    <a:srgbClr val="BADDE8"/>
    <a:srgbClr val="F59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78830" autoAdjust="0"/>
  </p:normalViewPr>
  <p:slideViewPr>
    <p:cSldViewPr showGuides="1">
      <p:cViewPr varScale="1">
        <p:scale>
          <a:sx n="152" d="100"/>
          <a:sy n="152" d="100"/>
        </p:scale>
        <p:origin x="480" y="132"/>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howGuides="1">
      <p:cViewPr>
        <p:scale>
          <a:sx n="50" d="100"/>
          <a:sy n="50" d="100"/>
        </p:scale>
        <p:origin x="1372" y="-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60B80A-2C96-4AF6-AB53-FB515FF2E252}" type="datetimeFigureOut">
              <a:rPr lang="en-US" smtClean="0"/>
              <a:t>7/21/2019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669C3F-9D7A-469C-8C09-FDACD42E7C9F}" type="slidenum">
              <a:rPr lang="en-US" smtClean="0"/>
              <a:t>‹#›</a:t>
            </a:fld>
            <a:endParaRPr lang="en-US"/>
          </a:p>
        </p:txBody>
      </p:sp>
    </p:spTree>
    <p:extLst>
      <p:ext uri="{BB962C8B-B14F-4D97-AF65-F5344CB8AC3E}">
        <p14:creationId xmlns:p14="http://schemas.microsoft.com/office/powerpoint/2010/main" val="1763824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51363D4-4B18-43AC-81F0-9D7DE0DF3791}" type="datetimeFigureOut">
              <a:rPr lang="bg-BG"/>
              <a:pPr>
                <a:defRPr/>
              </a:pPr>
              <a:t>21.7.2019 г.</a:t>
            </a:fld>
            <a:endParaRPr lang="bg-BG"/>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bg-BG"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bg-BG"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DEF2191-87D4-4AC0-A1CE-DE3B5ADA0783}" type="slidenum">
              <a:rPr lang="bg-BG"/>
              <a:pPr>
                <a:defRPr/>
              </a:pPr>
              <a:t>‹#›</a:t>
            </a:fld>
            <a:endParaRPr lang="bg-BG"/>
          </a:p>
        </p:txBody>
      </p:sp>
    </p:spTree>
    <p:extLst>
      <p:ext uri="{BB962C8B-B14F-4D97-AF65-F5344CB8AC3E}">
        <p14:creationId xmlns:p14="http://schemas.microsoft.com/office/powerpoint/2010/main" val="10916598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DEF2191-87D4-4AC0-A1CE-DE3B5ADA0783}" type="slidenum">
              <a:rPr lang="bg-BG" smtClean="0"/>
              <a:pPr>
                <a:defRPr/>
              </a:pPr>
              <a:t>1</a:t>
            </a:fld>
            <a:endParaRPr lang="bg-BG"/>
          </a:p>
        </p:txBody>
      </p:sp>
    </p:spTree>
    <p:extLst>
      <p:ext uri="{BB962C8B-B14F-4D97-AF65-F5344CB8AC3E}">
        <p14:creationId xmlns:p14="http://schemas.microsoft.com/office/powerpoint/2010/main" val="903921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82091-57D6-4E71-A18B-BEB937812644}" type="slidenum">
              <a:rPr kumimoji="0" lang="en-US" alt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smtClean="0">
              <a:ln>
                <a:noFill/>
              </a:ln>
              <a:solidFill>
                <a:srgbClr val="FFFFFF"/>
              </a:solidFill>
              <a:effectLst/>
              <a:uLnTx/>
              <a:uFillTx/>
              <a:latin typeface="Calibri"/>
              <a:ea typeface="+mn-ea"/>
              <a:cs typeface="+mn-cs"/>
            </a:endParaRPr>
          </a:p>
        </p:txBody>
      </p:sp>
      <p:sp>
        <p:nvSpPr>
          <p:cNvPr id="326659" name="Rectangle 2"/>
          <p:cNvSpPr>
            <a:spLocks noGrp="1" noRot="1" noChangeAspect="1" noChangeArrowheads="1" noTextEdit="1"/>
          </p:cNvSpPr>
          <p:nvPr>
            <p:ph type="sldImg"/>
          </p:nvPr>
        </p:nvSpPr>
        <p:spPr>
          <a:xfrm>
            <a:off x="411163" y="698500"/>
            <a:ext cx="6203950" cy="3490913"/>
          </a:xfrm>
          <a:ln/>
        </p:spPr>
      </p:sp>
      <p:sp>
        <p:nvSpPr>
          <p:cNvPr id="326660" name="Rectangle 3"/>
          <p:cNvSpPr>
            <a:spLocks noGrp="1" noChangeArrowheads="1"/>
          </p:cNvSpPr>
          <p:nvPr>
            <p:ph type="body" idx="1"/>
          </p:nvPr>
        </p:nvSpPr>
        <p:spPr>
          <a:noFill/>
        </p:spPr>
        <p:txBody>
          <a:bodyPr/>
          <a:lstStyle/>
          <a:p>
            <a:r>
              <a:rPr lang="en-US" altLang="en-US" dirty="0" smtClean="0"/>
              <a:t>Vaccine – neutral antibodies</a:t>
            </a:r>
          </a:p>
          <a:p>
            <a:endParaRPr lang="en-US" altLang="en-US" dirty="0" smtClean="0"/>
          </a:p>
        </p:txBody>
      </p:sp>
    </p:spTree>
    <p:extLst>
      <p:ext uri="{BB962C8B-B14F-4D97-AF65-F5344CB8AC3E}">
        <p14:creationId xmlns:p14="http://schemas.microsoft.com/office/powerpoint/2010/main" val="2406333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DEF2191-87D4-4AC0-A1CE-DE3B5ADA0783}" type="slidenum">
              <a:rPr lang="bg-BG" smtClean="0"/>
              <a:pPr>
                <a:defRPr/>
              </a:pPr>
              <a:t>6</a:t>
            </a:fld>
            <a:endParaRPr lang="bg-BG"/>
          </a:p>
        </p:txBody>
      </p:sp>
    </p:spTree>
    <p:extLst>
      <p:ext uri="{BB962C8B-B14F-4D97-AF65-F5344CB8AC3E}">
        <p14:creationId xmlns:p14="http://schemas.microsoft.com/office/powerpoint/2010/main" val="1886485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8</a:t>
            </a:fld>
            <a:endParaRPr lang="bg-BG"/>
          </a:p>
        </p:txBody>
      </p:sp>
    </p:spTree>
    <p:extLst>
      <p:ext uri="{BB962C8B-B14F-4D97-AF65-F5344CB8AC3E}">
        <p14:creationId xmlns:p14="http://schemas.microsoft.com/office/powerpoint/2010/main" val="808333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pPr>
                <a:defRPr/>
              </a:pPr>
              <a:t>9</a:t>
            </a:fld>
            <a:endParaRPr lang="bg-BG"/>
          </a:p>
        </p:txBody>
      </p:sp>
    </p:spTree>
    <p:extLst>
      <p:ext uri="{BB962C8B-B14F-4D97-AF65-F5344CB8AC3E}">
        <p14:creationId xmlns:p14="http://schemas.microsoft.com/office/powerpoint/2010/main" val="2848326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facebook.com/helpendhiv"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twitter.com/HelpEndHIV"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www.facebook.com/helpendhiv"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https://twitter.com/HelpEndHIV" TargetMode="Externa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facebook.com/helpendhiv"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twitter.com/HelpEndHIV" TargetMode="External"/></Relationships>
</file>

<file path=ppt/slideLayouts/_rels/slideLayout50.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hyperlink" Target="https://www.facebook.com/helpendhiv" TargetMode="External"/><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hyperlink" Target="https://twitter.com/HelpEndHIV" TargetMode="External"/></Relationships>
</file>

<file path=ppt/slideLayouts/_rels/slideLayout75.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hyperlink" Target="https://www.facebook.com/helpendhiv" TargetMode="External"/><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hyperlink" Target="https://twitter.com/HelpEndHIV" TargetMode="External"/></Relationships>
</file>

<file path=ppt/slideLayouts/_rels/slideLayout79.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81.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82.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hyperlink" Target="https://www.facebook.com/helpendhiv" TargetMode="External"/><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hyperlink" Target="https://twitter.com/HelpEndHIV" TargetMode="External"/></Relationships>
</file>

<file path=ppt/slideLayouts/_rels/slideLayout84.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collage">
    <p:spTree>
      <p:nvGrpSpPr>
        <p:cNvPr id="1" name=""/>
        <p:cNvGrpSpPr/>
        <p:nvPr/>
      </p:nvGrpSpPr>
      <p:grpSpPr>
        <a:xfrm>
          <a:off x="0" y="0"/>
          <a:ext cx="0" cy="0"/>
          <a:chOff x="0" y="0"/>
          <a:chExt cx="0" cy="0"/>
        </a:xfrm>
      </p:grpSpPr>
      <p:sp>
        <p:nvSpPr>
          <p:cNvPr id="10" name="Rectangle 9"/>
          <p:cNvSpPr/>
          <p:nvPr/>
        </p:nvSpPr>
        <p:spPr>
          <a:xfrm>
            <a:off x="1187450" y="1600200"/>
            <a:ext cx="6819900" cy="2106216"/>
          </a:xfrm>
          <a:prstGeom prst="rect">
            <a:avLst/>
          </a:prstGeom>
          <a:solidFill>
            <a:srgbClr val="DC3B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solidFill>
            </a:endParaRPr>
          </a:p>
        </p:txBody>
      </p:sp>
      <p:pic>
        <p:nvPicPr>
          <p:cNvPr id="11" name="Picture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1" y="208359"/>
            <a:ext cx="897818" cy="55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Picture Placeholder 7"/>
          <p:cNvSpPr>
            <a:spLocks noGrp="1"/>
          </p:cNvSpPr>
          <p:nvPr>
            <p:ph type="pic" sz="quarter" idx="10"/>
          </p:nvPr>
        </p:nvSpPr>
        <p:spPr>
          <a:xfrm>
            <a:off x="1332182" y="1722612"/>
            <a:ext cx="2087905" cy="1875923"/>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dirty="0"/>
          </a:p>
        </p:txBody>
      </p:sp>
      <p:sp>
        <p:nvSpPr>
          <p:cNvPr id="41" name="Picture Placeholder 7"/>
          <p:cNvSpPr>
            <a:spLocks noGrp="1"/>
          </p:cNvSpPr>
          <p:nvPr>
            <p:ph type="pic" sz="quarter" idx="12"/>
          </p:nvPr>
        </p:nvSpPr>
        <p:spPr>
          <a:xfrm>
            <a:off x="3561831" y="1723851"/>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dirty="0"/>
          </a:p>
        </p:txBody>
      </p:sp>
      <p:sp>
        <p:nvSpPr>
          <p:cNvPr id="42" name="Picture Placeholder 7"/>
          <p:cNvSpPr>
            <a:spLocks noGrp="1"/>
          </p:cNvSpPr>
          <p:nvPr>
            <p:ph type="pic" sz="quarter" idx="13"/>
          </p:nvPr>
        </p:nvSpPr>
        <p:spPr>
          <a:xfrm>
            <a:off x="3561831" y="2720151"/>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a:p>
        </p:txBody>
      </p:sp>
      <p:sp>
        <p:nvSpPr>
          <p:cNvPr id="43" name="Picture Placeholder 7"/>
          <p:cNvSpPr>
            <a:spLocks noGrp="1"/>
          </p:cNvSpPr>
          <p:nvPr>
            <p:ph type="pic" sz="quarter" idx="14"/>
          </p:nvPr>
        </p:nvSpPr>
        <p:spPr>
          <a:xfrm>
            <a:off x="5783909" y="1723851"/>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a:p>
        </p:txBody>
      </p:sp>
      <p:sp>
        <p:nvSpPr>
          <p:cNvPr id="44" name="Picture Placeholder 7"/>
          <p:cNvSpPr>
            <a:spLocks noGrp="1"/>
          </p:cNvSpPr>
          <p:nvPr>
            <p:ph type="pic" sz="quarter" idx="15"/>
          </p:nvPr>
        </p:nvSpPr>
        <p:spPr>
          <a:xfrm>
            <a:off x="5783909" y="2720151"/>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a:p>
        </p:txBody>
      </p:sp>
      <p:sp>
        <p:nvSpPr>
          <p:cNvPr id="14" name="Rectangle 13">
            <a:hlinkClick r:id="rId3"/>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5" name="Rectangle 14">
            <a:hlinkClick r:id="rId4"/>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9" name="Title 1"/>
          <p:cNvSpPr>
            <a:spLocks noGrp="1"/>
          </p:cNvSpPr>
          <p:nvPr>
            <p:ph type="ctrTitle"/>
          </p:nvPr>
        </p:nvSpPr>
        <p:spPr>
          <a:xfrm>
            <a:off x="1403648" y="945840"/>
            <a:ext cx="6408712" cy="540060"/>
          </a:xfrm>
          <a:prstGeom prst="rect">
            <a:avLst/>
          </a:prstGeom>
        </p:spPr>
        <p:txBody>
          <a:bodyPr rtlCol="0" anchor="ctr" anchorCtr="0">
            <a:normAutofit/>
          </a:bodyPr>
          <a:lstStyle>
            <a:lvl1pPr>
              <a:defRPr lang="bg-BG" sz="3600" dirty="0"/>
            </a:lvl1pPr>
          </a:lstStyle>
          <a:p>
            <a:pPr lvl="0"/>
            <a:r>
              <a:rPr lang="en-US"/>
              <a:t>Click to edit Master title style</a:t>
            </a:r>
            <a:endParaRPr lang="bg-BG" dirty="0"/>
          </a:p>
        </p:txBody>
      </p:sp>
      <p:sp>
        <p:nvSpPr>
          <p:cNvPr id="16" name="Subtitle 2"/>
          <p:cNvSpPr>
            <a:spLocks noGrp="1"/>
          </p:cNvSpPr>
          <p:nvPr>
            <p:ph type="subTitle" idx="1" hasCustomPrompt="1"/>
          </p:nvPr>
        </p:nvSpPr>
        <p:spPr>
          <a:xfrm>
            <a:off x="1086896" y="3943350"/>
            <a:ext cx="7066504" cy="434355"/>
          </a:xfrm>
          <a:prstGeom prst="rect">
            <a:avLst/>
          </a:prstGeom>
        </p:spPr>
        <p:txBody>
          <a:bodyPr/>
          <a:lstStyle>
            <a:lvl1pPr marL="0" indent="0" algn="l">
              <a:buNone/>
              <a:defRPr sz="900" b="0" baseline="0">
                <a:solidFill>
                  <a:schemeClr val="bg2"/>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Research presented here was supported by the National Institute of Allergy and Infectious Diseases of the National Institutes of Health. The content is solely the responsibility of the authors and does not necessarily represent the official views of the National Institutes of Health. HVTN Core Award Number UM1 AI068614, HVTN SDMC Award Number UM1 AI068635, HVTN Lab Center Award Number UM1 AI068618</a:t>
            </a:r>
            <a:endParaRPr lang="bg-BG" dirty="0"/>
          </a:p>
        </p:txBody>
      </p:sp>
      <p:sp>
        <p:nvSpPr>
          <p:cNvPr id="17" name="Slide Number Placeholder 6">
            <a:extLst>
              <a:ext uri="{FF2B5EF4-FFF2-40B4-BE49-F238E27FC236}">
                <a16:creationId xmlns:a16="http://schemas.microsoft.com/office/drawing/2014/main" id="{9505BDB3-4BEB-479F-96BE-EB795A8FEEB4}"/>
              </a:ext>
            </a:extLst>
          </p:cNvPr>
          <p:cNvSpPr>
            <a:spLocks noGrp="1"/>
          </p:cNvSpPr>
          <p:nvPr>
            <p:ph type="sldNum" sz="quarter" idx="4"/>
          </p:nvPr>
        </p:nvSpPr>
        <p:spPr>
          <a:xfrm>
            <a:off x="4160117" y="4787049"/>
            <a:ext cx="823765" cy="229984"/>
          </a:xfrm>
          <a:prstGeom prst="rect">
            <a:avLst/>
          </a:prstGeom>
        </p:spPr>
        <p:txBody>
          <a:bodyPr/>
          <a:lstStyle>
            <a:lvl1pPr algn="ctr">
              <a:defRPr sz="1050"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2877580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ctrTitle"/>
          </p:nvPr>
        </p:nvSpPr>
        <p:spPr>
          <a:xfrm>
            <a:off x="1403648" y="1002990"/>
            <a:ext cx="6408712" cy="540060"/>
          </a:xfrm>
          <a:prstGeom prst="rect">
            <a:avLst/>
          </a:prstGeom>
        </p:spPr>
        <p:txBody>
          <a:bodyPr rtlCol="0" anchor="ctr" anchorCtr="0">
            <a:normAutofit/>
          </a:bodyPr>
          <a:lstStyle>
            <a:lvl1pPr>
              <a:defRPr lang="bg-BG" sz="3600" dirty="0"/>
            </a:lvl1pPr>
          </a:lstStyle>
          <a:p>
            <a:pPr lvl="0"/>
            <a:r>
              <a:rPr lang="en-US"/>
              <a:t>Click to edit Master title style</a:t>
            </a:r>
            <a:endParaRPr lang="bg-BG"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2698" y="2343151"/>
            <a:ext cx="1521302" cy="935227"/>
          </a:xfrm>
          <a:prstGeom prst="rect">
            <a:avLst/>
          </a:prstGeom>
        </p:spPr>
      </p:pic>
      <p:sp>
        <p:nvSpPr>
          <p:cNvPr id="6" name="Rectangle 5">
            <a:hlinkClick r:id="rId3"/>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Rectangle 6">
            <a:hlinkClick r:id="rId4"/>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Slide Number Placeholder 6">
            <a:extLst>
              <a:ext uri="{FF2B5EF4-FFF2-40B4-BE49-F238E27FC236}">
                <a16:creationId xmlns:a16="http://schemas.microsoft.com/office/drawing/2014/main" id="{D20DADCC-F079-4BAC-8DC7-80E4566A2A4D}"/>
              </a:ext>
            </a:extLst>
          </p:cNvPr>
          <p:cNvSpPr>
            <a:spLocks noGrp="1"/>
          </p:cNvSpPr>
          <p:nvPr>
            <p:ph type="sldNum" sz="quarter" idx="4"/>
          </p:nvPr>
        </p:nvSpPr>
        <p:spPr>
          <a:xfrm>
            <a:off x="4160117" y="4787049"/>
            <a:ext cx="823765" cy="229984"/>
          </a:xfrm>
          <a:prstGeom prst="rect">
            <a:avLst/>
          </a:prstGeom>
        </p:spPr>
        <p:txBody>
          <a:bodyPr/>
          <a:lstStyle>
            <a:lvl1pPr algn="ctr">
              <a:defRPr sz="1050"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42513544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C0FBFE8-74D3-42F1-943F-3312DC2797F2}"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79EE25-8159-499B-94AD-995306B284F9}"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98595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C0FBFE8-74D3-42F1-943F-3312DC2797F2}"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79EE25-8159-499B-94AD-995306B284F9}"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5670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C0FBFE8-74D3-42F1-943F-3312DC2797F2}"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79EE25-8159-499B-94AD-995306B284F9}"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35180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C0FBFE8-74D3-42F1-943F-3312DC2797F2}"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79EE25-8159-499B-94AD-995306B284F9}"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40969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C0FBFE8-74D3-42F1-943F-3312DC2797F2}"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79EE25-8159-499B-94AD-995306B284F9}"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2656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C0FBFE8-74D3-42F1-943F-3312DC2797F2}"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79EE25-8159-499B-94AD-995306B284F9}"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870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ly Picture Slide">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9144000" cy="4655502"/>
          </a:xfrm>
          <a:prstGeom prst="rect">
            <a:avLst/>
          </a:prstGeom>
        </p:spPr>
        <p:txBody>
          <a:bodyPr rtlCol="0">
            <a:normAutofit/>
          </a:bodyPr>
          <a:lstStyle>
            <a:lvl1pPr marL="342900" indent="-342900">
              <a:defRPr lang="bg-BG" sz="3200" kern="1200" noProof="0" dirty="0">
                <a:solidFill>
                  <a:schemeClr val="bg2"/>
                </a:solidFill>
                <a:latin typeface="Franklin Gothic Demi" panose="020B0703020102020204" pitchFamily="34" charset="0"/>
                <a:ea typeface="+mn-ea"/>
                <a:cs typeface="+mn-cs"/>
              </a:defRPr>
            </a:lvl1pPr>
          </a:lstStyle>
          <a:p>
            <a:pPr marL="342900" lvl="0" indent="-342900" algn="l" rtl="0" eaLnBrk="1" fontAlgn="base" hangingPunct="1">
              <a:spcBef>
                <a:spcPct val="20000"/>
              </a:spcBef>
              <a:spcAft>
                <a:spcPct val="0"/>
              </a:spcAft>
              <a:buFont typeface="Arial" charset="0"/>
              <a:buChar char="•"/>
            </a:pPr>
            <a:r>
              <a:rPr lang="en-US" noProof="0"/>
              <a:t>Click icon to add picture</a:t>
            </a:r>
            <a:endParaRPr lang="bg-BG" noProof="0" dirty="0"/>
          </a:p>
        </p:txBody>
      </p:sp>
      <p:sp>
        <p:nvSpPr>
          <p:cNvPr id="5" name="Rectangle 4">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Rectangle 5">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Slide Number Placeholder 6">
            <a:extLst>
              <a:ext uri="{FF2B5EF4-FFF2-40B4-BE49-F238E27FC236}">
                <a16:creationId xmlns:a16="http://schemas.microsoft.com/office/drawing/2014/main" id="{CC41F346-E639-4517-A49A-E6FCE5A63759}"/>
              </a:ext>
            </a:extLst>
          </p:cNvPr>
          <p:cNvSpPr>
            <a:spLocks noGrp="1"/>
          </p:cNvSpPr>
          <p:nvPr>
            <p:ph type="sldNum" sz="quarter" idx="4"/>
          </p:nvPr>
        </p:nvSpPr>
        <p:spPr>
          <a:xfrm>
            <a:off x="4160117" y="4787049"/>
            <a:ext cx="823765" cy="229984"/>
          </a:xfrm>
          <a:prstGeom prst="rect">
            <a:avLst/>
          </a:prstGeom>
        </p:spPr>
        <p:txBody>
          <a:bodyPr/>
          <a:lstStyle>
            <a:lvl1pPr algn="ctr">
              <a:defRPr sz="1050"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932146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4" name="Rectangle 3">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 name="Rectangle 4">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Slide Number Placeholder 6">
            <a:extLst>
              <a:ext uri="{FF2B5EF4-FFF2-40B4-BE49-F238E27FC236}">
                <a16:creationId xmlns:a16="http://schemas.microsoft.com/office/drawing/2014/main" id="{77FC22BC-52C0-4993-A486-372A4B35634F}"/>
              </a:ext>
            </a:extLst>
          </p:cNvPr>
          <p:cNvSpPr>
            <a:spLocks noGrp="1"/>
          </p:cNvSpPr>
          <p:nvPr>
            <p:ph type="sldNum" sz="quarter" idx="4"/>
          </p:nvPr>
        </p:nvSpPr>
        <p:spPr>
          <a:xfrm>
            <a:off x="4160117" y="4787049"/>
            <a:ext cx="823765" cy="229984"/>
          </a:xfrm>
          <a:prstGeom prst="rect">
            <a:avLst/>
          </a:prstGeom>
        </p:spPr>
        <p:txBody>
          <a:bodyPr/>
          <a:lstStyle>
            <a:lvl1pPr algn="ctr">
              <a:defRPr sz="1050"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2485454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a:prstGeom prst="rect">
            <a:avLst/>
          </a:prstGeom>
        </p:spPr>
        <p:txBody>
          <a:bodyPr>
            <a:normAutofit/>
          </a:bodyPr>
          <a:lstStyle>
            <a:lvl1pPr>
              <a:defRPr sz="2800">
                <a:latin typeface="+mj-l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394472"/>
          </a:xfrm>
          <a:prstGeom prst="rect">
            <a:avLst/>
          </a:prstGeom>
        </p:spPr>
        <p:txBody>
          <a:bodyPr>
            <a:normAutofit/>
          </a:bodyPr>
          <a:lstStyle>
            <a:lvl1pPr marL="342900" indent="-342900">
              <a:defRPr lang="en-US" sz="2800" kern="1200" dirty="0" smtClean="0">
                <a:solidFill>
                  <a:schemeClr val="tx1"/>
                </a:solidFill>
                <a:latin typeface="+mj-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lvl="0" indent="-342900" algn="l" rtl="0" eaLnBrk="1" fontAlgn="base" hangingPunct="1">
              <a:spcBef>
                <a:spcPct val="20000"/>
              </a:spcBef>
              <a:spcAft>
                <a:spcPct val="0"/>
              </a:spcAft>
              <a:buFont typeface="Arial" charset="0"/>
              <a:buChar char="•"/>
            </a:pPr>
            <a:r>
              <a:rPr lang="en-US"/>
              <a:t>Edit Master text styles</a:t>
            </a:r>
          </a:p>
          <a:p>
            <a:pPr marL="342900" lvl="1" indent="-342900" algn="l" rtl="0" eaLnBrk="1" fontAlgn="base" hangingPunct="1">
              <a:spcBef>
                <a:spcPct val="20000"/>
              </a:spcBef>
              <a:spcAft>
                <a:spcPct val="0"/>
              </a:spcAft>
              <a:buFont typeface="Arial" charset="0"/>
              <a:buChar char="•"/>
            </a:pPr>
            <a:r>
              <a:rPr lang="en-US"/>
              <a:t>Second level</a:t>
            </a:r>
          </a:p>
          <a:p>
            <a:pPr marL="342900" lvl="2" indent="-342900" algn="l" rtl="0" eaLnBrk="1" fontAlgn="base" hangingPunct="1">
              <a:spcBef>
                <a:spcPct val="20000"/>
              </a:spcBef>
              <a:spcAft>
                <a:spcPct val="0"/>
              </a:spcAft>
              <a:buFont typeface="Arial" charset="0"/>
              <a:buChar char="•"/>
            </a:pPr>
            <a:r>
              <a:rPr lang="en-US"/>
              <a:t>Third level</a:t>
            </a:r>
          </a:p>
          <a:p>
            <a:pPr marL="342900" lvl="3" indent="-342900" algn="l" rtl="0" eaLnBrk="1" fontAlgn="base" hangingPunct="1">
              <a:spcBef>
                <a:spcPct val="20000"/>
              </a:spcBef>
              <a:spcAft>
                <a:spcPct val="0"/>
              </a:spcAft>
              <a:buFont typeface="Arial" charset="0"/>
              <a:buChar char="•"/>
            </a:pPr>
            <a:r>
              <a:rPr lang="en-US"/>
              <a:t>Fourth level</a:t>
            </a:r>
          </a:p>
          <a:p>
            <a:pPr marL="342900" lvl="4" indent="-342900" algn="l" rtl="0" eaLnBrk="1" fontAlgn="base" hangingPunct="1">
              <a:spcBef>
                <a:spcPct val="20000"/>
              </a:spcBef>
              <a:spcAft>
                <a:spcPct val="0"/>
              </a:spcAft>
              <a:buFont typeface="Arial" charset="0"/>
              <a:buChar char="•"/>
            </a:pPr>
            <a:r>
              <a:rPr lang="en-US"/>
              <a:t>Fifth level</a:t>
            </a:r>
            <a:endParaRPr lang="en-US" dirty="0"/>
          </a:p>
        </p:txBody>
      </p:sp>
      <p:sp>
        <p:nvSpPr>
          <p:cNvPr id="7" name="Title 1"/>
          <p:cNvSpPr>
            <a:spLocks noGrp="1"/>
          </p:cNvSpPr>
          <p:nvPr>
            <p:ph type="title"/>
          </p:nvPr>
        </p:nvSpPr>
        <p:spPr>
          <a:xfrm>
            <a:off x="457200" y="228600"/>
            <a:ext cx="8229600" cy="857250"/>
          </a:xfrm>
          <a:prstGeom prst="rect">
            <a:avLst/>
          </a:prstGeom>
        </p:spPr>
        <p:txBody>
          <a:bodyPr anchor="ctr" anchorCtr="0">
            <a:normAutofit/>
          </a:bodyPr>
          <a:lstStyle>
            <a:lvl1pPr>
              <a:defRPr>
                <a:solidFill>
                  <a:schemeClr val="accent3"/>
                </a:solidFill>
              </a:defRPr>
            </a:lvl1pPr>
          </a:lstStyle>
          <a:p>
            <a:r>
              <a:rPr lang="en-US"/>
              <a:t>Click to edit Master title style</a:t>
            </a:r>
            <a:endParaRPr lang="en-US" dirty="0"/>
          </a:p>
        </p:txBody>
      </p:sp>
      <p:sp>
        <p:nvSpPr>
          <p:cNvPr id="8" name="Rectangle 7">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Rectangle 8">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Slide Number Placeholder 6">
            <a:extLst>
              <a:ext uri="{FF2B5EF4-FFF2-40B4-BE49-F238E27FC236}">
                <a16:creationId xmlns:a16="http://schemas.microsoft.com/office/drawing/2014/main" id="{B9CB5F35-4945-4A12-B211-A7D5CB9DB807}"/>
              </a:ext>
            </a:extLst>
          </p:cNvPr>
          <p:cNvSpPr>
            <a:spLocks noGrp="1"/>
          </p:cNvSpPr>
          <p:nvPr>
            <p:ph type="sldNum" sz="quarter" idx="4"/>
          </p:nvPr>
        </p:nvSpPr>
        <p:spPr>
          <a:xfrm>
            <a:off x="4160117" y="4787049"/>
            <a:ext cx="823765" cy="229984"/>
          </a:xfrm>
          <a:prstGeom prst="rect">
            <a:avLst/>
          </a:prstGeom>
        </p:spPr>
        <p:txBody>
          <a:bodyPr/>
          <a:lstStyle>
            <a:lvl1pPr algn="ctr">
              <a:defRPr sz="1050"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1076523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 name="Rectangle 4">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Slide Number Placeholder 6">
            <a:extLst>
              <a:ext uri="{FF2B5EF4-FFF2-40B4-BE49-F238E27FC236}">
                <a16:creationId xmlns:a16="http://schemas.microsoft.com/office/drawing/2014/main" id="{5E9864DD-CE8E-4D13-A9D6-3D64A3C42932}"/>
              </a:ext>
            </a:extLst>
          </p:cNvPr>
          <p:cNvSpPr>
            <a:spLocks noGrp="1"/>
          </p:cNvSpPr>
          <p:nvPr>
            <p:ph type="sldNum" sz="quarter" idx="4"/>
          </p:nvPr>
        </p:nvSpPr>
        <p:spPr>
          <a:xfrm>
            <a:off x="4160117" y="4787049"/>
            <a:ext cx="823765" cy="229984"/>
          </a:xfrm>
          <a:prstGeom prst="rect">
            <a:avLst/>
          </a:prstGeom>
        </p:spPr>
        <p:txBody>
          <a:bodyPr/>
          <a:lstStyle>
            <a:lvl1pPr algn="ctr">
              <a:defRPr sz="1050"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1084842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a:prstGeom prst="rect">
            <a:avLst/>
          </a:prstGeom>
        </p:spPr>
        <p:txBody>
          <a:bodyPr anchor="b">
            <a:normAutofit/>
          </a:bodyPr>
          <a:lstStyle>
            <a:lvl1pPr marL="0" indent="0">
              <a:buNone/>
              <a:defRPr sz="2400" b="0">
                <a:solidFill>
                  <a:srgbClr val="3589A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normAutofit/>
          </a:bodyPr>
          <a:lstStyle>
            <a:lvl1pPr>
              <a:defRPr sz="2400">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51335"/>
            <a:ext cx="4041775" cy="479822"/>
          </a:xfrm>
          <a:prstGeom prst="rect">
            <a:avLst/>
          </a:prstGeom>
        </p:spPr>
        <p:txBody>
          <a:bodyPr anchor="b">
            <a:normAutofit/>
          </a:bodyPr>
          <a:lstStyle>
            <a:lvl1pPr marL="0" indent="0">
              <a:buNone/>
              <a:defRPr sz="2400" b="0">
                <a:solidFill>
                  <a:srgbClr val="3589A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normAutofit/>
          </a:bodyPr>
          <a:lstStyle>
            <a:lvl1pPr>
              <a:defRPr sz="2400">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457200" y="228600"/>
            <a:ext cx="8229600" cy="857250"/>
          </a:xfrm>
          <a:prstGeom prst="rect">
            <a:avLst/>
          </a:prstGeom>
        </p:spPr>
        <p:txBody>
          <a:bodyPr anchor="ctr" anchorCtr="0">
            <a:normAutofit/>
          </a:bodyPr>
          <a:lstStyle>
            <a:lvl1pPr>
              <a:defRPr>
                <a:solidFill>
                  <a:schemeClr val="accent3"/>
                </a:solidFill>
              </a:defRPr>
            </a:lvl1pPr>
          </a:lstStyle>
          <a:p>
            <a:r>
              <a:rPr lang="en-US"/>
              <a:t>Click to edit Master title style</a:t>
            </a:r>
            <a:endParaRPr lang="en-US" dirty="0"/>
          </a:p>
        </p:txBody>
      </p:sp>
      <p:sp>
        <p:nvSpPr>
          <p:cNvPr id="10" name="Rectangle 9">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Rectangle 10">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2" name="Slide Number Placeholder 6">
            <a:extLst>
              <a:ext uri="{FF2B5EF4-FFF2-40B4-BE49-F238E27FC236}">
                <a16:creationId xmlns:a16="http://schemas.microsoft.com/office/drawing/2014/main" id="{1DE1E333-AB3D-43A9-A8A2-890A768F74EF}"/>
              </a:ext>
            </a:extLst>
          </p:cNvPr>
          <p:cNvSpPr>
            <a:spLocks noGrp="1"/>
          </p:cNvSpPr>
          <p:nvPr>
            <p:ph type="sldNum" sz="quarter" idx="10"/>
          </p:nvPr>
        </p:nvSpPr>
        <p:spPr>
          <a:xfrm>
            <a:off x="4160117" y="4787049"/>
            <a:ext cx="823765" cy="229984"/>
          </a:xfrm>
          <a:prstGeom prst="rect">
            <a:avLst/>
          </a:prstGeom>
        </p:spPr>
        <p:txBody>
          <a:bodyPr/>
          <a:lstStyle>
            <a:lvl1pPr algn="ctr">
              <a:defRPr sz="1050"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3454596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normAutofit/>
          </a:bodyPr>
          <a:lstStyle>
            <a:lvl1pPr algn="l">
              <a:defRPr sz="2200" b="0">
                <a:solidFill>
                  <a:srgbClr val="DC3B0F"/>
                </a:solidFill>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prstGeom prst="rect">
            <a:avLst/>
          </a:prstGeom>
        </p:spPr>
        <p:txBody>
          <a:bodyPr>
            <a:normAutofit/>
          </a:bodyPr>
          <a:lstStyle>
            <a:lvl1pPr>
              <a:defRPr sz="3200">
                <a:solidFill>
                  <a:schemeClr val="accent3"/>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076326"/>
            <a:ext cx="3008313" cy="3518297"/>
          </a:xfrm>
          <a:prstGeom prst="rect">
            <a:avLst/>
          </a:prstGeom>
        </p:spPr>
        <p:txBody>
          <a:bodyPr>
            <a:normAutofit/>
          </a:bodyPr>
          <a:lstStyle>
            <a:lvl1pPr marL="0" indent="0">
              <a:buNone/>
              <a:defRPr sz="1800">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Rectangle 6">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Rectangle 7">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Slide Number Placeholder 6">
            <a:extLst>
              <a:ext uri="{FF2B5EF4-FFF2-40B4-BE49-F238E27FC236}">
                <a16:creationId xmlns:a16="http://schemas.microsoft.com/office/drawing/2014/main" id="{D5B879FA-4283-42B2-BCEF-AC0899BDB9A6}"/>
              </a:ext>
            </a:extLst>
          </p:cNvPr>
          <p:cNvSpPr>
            <a:spLocks noGrp="1"/>
          </p:cNvSpPr>
          <p:nvPr>
            <p:ph type="sldNum" sz="quarter" idx="4"/>
          </p:nvPr>
        </p:nvSpPr>
        <p:spPr>
          <a:xfrm>
            <a:off x="4160117" y="4787049"/>
            <a:ext cx="823765" cy="229984"/>
          </a:xfrm>
          <a:prstGeom prst="rect">
            <a:avLst/>
          </a:prstGeom>
        </p:spPr>
        <p:txBody>
          <a:bodyPr/>
          <a:lstStyle>
            <a:lvl1pPr algn="ctr">
              <a:defRPr sz="1050"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2153686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normAutofit/>
          </a:bodyPr>
          <a:lstStyle>
            <a:lvl1pPr algn="l">
              <a:defRPr sz="2400" b="0" spc="0" baseline="0">
                <a:solidFill>
                  <a:schemeClr val="accent3"/>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4025503"/>
            <a:ext cx="5486400" cy="603647"/>
          </a:xfrm>
          <a:prstGeom prst="rect">
            <a:avLst/>
          </a:prstGeom>
        </p:spPr>
        <p:txBody>
          <a:bodyPr>
            <a:normAutofit/>
          </a:bodyPr>
          <a:lstStyle>
            <a:lvl1pPr marL="0" indent="0">
              <a:buNone/>
              <a:defRPr sz="1600" spc="20" baseline="0">
                <a:solidFill>
                  <a:srgbClr val="3589A5"/>
                </a:solidFill>
                <a:latin typeface="Franklin Gothic Medium" panose="020B06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Rectangle 6">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Rectangle 7">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Slide Number Placeholder 6">
            <a:extLst>
              <a:ext uri="{FF2B5EF4-FFF2-40B4-BE49-F238E27FC236}">
                <a16:creationId xmlns:a16="http://schemas.microsoft.com/office/drawing/2014/main" id="{EB7E7AE1-7605-4728-85C1-E539D6632919}"/>
              </a:ext>
            </a:extLst>
          </p:cNvPr>
          <p:cNvSpPr>
            <a:spLocks noGrp="1"/>
          </p:cNvSpPr>
          <p:nvPr>
            <p:ph type="sldNum" sz="quarter" idx="4"/>
          </p:nvPr>
        </p:nvSpPr>
        <p:spPr>
          <a:xfrm>
            <a:off x="4160117" y="4781550"/>
            <a:ext cx="823765" cy="229984"/>
          </a:xfrm>
          <a:prstGeom prst="rect">
            <a:avLst/>
          </a:prstGeom>
        </p:spPr>
        <p:txBody>
          <a:bodyPr/>
          <a:lstStyle>
            <a:lvl1pPr algn="ctr">
              <a:defRPr sz="1050"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2050171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57250"/>
          </a:xfrm>
          <a:prstGeom prst="rect">
            <a:avLst/>
          </a:prstGeom>
        </p:spPr>
        <p:txBody>
          <a:bodyPr>
            <a:normAutofit/>
          </a:bodyPr>
          <a:lstStyle>
            <a:lvl1pPr>
              <a:defRPr>
                <a:solidFill>
                  <a:schemeClr val="accent3"/>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Rectangle 6">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Slide Number Placeholder 6">
            <a:extLst>
              <a:ext uri="{FF2B5EF4-FFF2-40B4-BE49-F238E27FC236}">
                <a16:creationId xmlns:a16="http://schemas.microsoft.com/office/drawing/2014/main" id="{B60D6470-E7BA-4071-8B16-B50FCE126797}"/>
              </a:ext>
            </a:extLst>
          </p:cNvPr>
          <p:cNvSpPr>
            <a:spLocks noGrp="1"/>
          </p:cNvSpPr>
          <p:nvPr>
            <p:ph type="sldNum" sz="quarter" idx="4"/>
          </p:nvPr>
        </p:nvSpPr>
        <p:spPr>
          <a:xfrm>
            <a:off x="4160117" y="4787049"/>
            <a:ext cx="823765" cy="229984"/>
          </a:xfrm>
          <a:prstGeom prst="rect">
            <a:avLst/>
          </a:prstGeom>
        </p:spPr>
        <p:txBody>
          <a:bodyPr/>
          <a:lstStyle>
            <a:lvl1pPr algn="ctr">
              <a:defRPr sz="1050"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186230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normAutofit/>
          </a:bodyPr>
          <a:lstStyle>
            <a:lvl1pPr>
              <a:defRPr>
                <a:solidFill>
                  <a:schemeClr val="accent3"/>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normAutofit/>
          </a:bodyPr>
          <a:lstStyle>
            <a:lvl1pPr>
              <a:buClr>
                <a:srgbClr val="3589A5"/>
              </a:buClr>
              <a:defRPr/>
            </a:lvl1pPr>
            <a:lvl2pPr>
              <a:buClr>
                <a:srgbClr val="3589A5"/>
              </a:buClr>
              <a:defRPr/>
            </a:lvl2pPr>
            <a:lvl3pPr>
              <a:buClr>
                <a:srgbClr val="3589A5"/>
              </a:buClr>
              <a:defRPr/>
            </a:lvl3pPr>
            <a:lvl4pPr>
              <a:buClr>
                <a:srgbClr val="3589A5"/>
              </a:buClr>
              <a:defRPr/>
            </a:lvl4pPr>
            <a:lvl5pPr>
              <a:buClr>
                <a:srgbClr val="3589A5"/>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Rectangle 6">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Slide Number Placeholder 6">
            <a:extLst>
              <a:ext uri="{FF2B5EF4-FFF2-40B4-BE49-F238E27FC236}">
                <a16:creationId xmlns:a16="http://schemas.microsoft.com/office/drawing/2014/main" id="{8031D866-5648-43D1-B862-A454FCAACA55}"/>
              </a:ext>
            </a:extLst>
          </p:cNvPr>
          <p:cNvSpPr>
            <a:spLocks noGrp="1"/>
          </p:cNvSpPr>
          <p:nvPr>
            <p:ph type="sldNum" sz="quarter" idx="4"/>
          </p:nvPr>
        </p:nvSpPr>
        <p:spPr>
          <a:xfrm>
            <a:off x="4160117" y="4787049"/>
            <a:ext cx="823765" cy="229984"/>
          </a:xfrm>
          <a:prstGeom prst="rect">
            <a:avLst/>
          </a:prstGeom>
        </p:spPr>
        <p:txBody>
          <a:bodyPr/>
          <a:lstStyle>
            <a:lvl1pPr algn="ctr">
              <a:defRPr sz="1050"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2417935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57250"/>
          </a:xfrm>
          <a:prstGeom prst="rect">
            <a:avLst/>
          </a:prstGeom>
        </p:spPr>
        <p:txBody>
          <a:bodyPr anchor="ctr" anchorCtr="0"/>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200151"/>
            <a:ext cx="8229600" cy="3394472"/>
          </a:xfrm>
          <a:prstGeom prst="rect">
            <a:avLst/>
          </a:prstGeom>
        </p:spPr>
        <p:txBody>
          <a:bodyPr>
            <a:normAutofit/>
          </a:bodyPr>
          <a:lstStyle>
            <a:lvl1pPr>
              <a:spcBef>
                <a:spcPts val="600"/>
              </a:spcBef>
              <a:buClr>
                <a:srgbClr val="DC3B0F"/>
              </a:buClr>
              <a:defRPr>
                <a:solidFill>
                  <a:schemeClr val="accent3"/>
                </a:solidFill>
                <a:latin typeface="Franklin Gothic Book" panose="020B0503020102020204" pitchFamily="34" charset="0"/>
              </a:defRPr>
            </a:lvl1pPr>
            <a:lvl2pPr>
              <a:spcBef>
                <a:spcPts val="600"/>
              </a:spcBef>
              <a:buClr>
                <a:schemeClr val="bg2"/>
              </a:buClr>
              <a:defRPr/>
            </a:lvl2pPr>
            <a:lvl3pPr>
              <a:spcBef>
                <a:spcPts val="600"/>
              </a:spcBef>
              <a:buClr>
                <a:schemeClr val="bg2"/>
              </a:buClr>
              <a:defRPr/>
            </a:lvl3pPr>
            <a:lvl4pPr>
              <a:spcBef>
                <a:spcPts val="600"/>
              </a:spcBef>
              <a:buClr>
                <a:schemeClr val="accent4"/>
              </a:buClr>
              <a:defRPr/>
            </a:lvl4pPr>
            <a:lvl5pPr>
              <a:spcBef>
                <a:spcPts val="600"/>
              </a:spcBef>
              <a:buClr>
                <a:schemeClr val="accent6"/>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Rectangle 7">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Slide Number Placeholder 6">
            <a:extLst>
              <a:ext uri="{FF2B5EF4-FFF2-40B4-BE49-F238E27FC236}">
                <a16:creationId xmlns:a16="http://schemas.microsoft.com/office/drawing/2014/main" id="{5D01EB41-B0C4-49BC-8307-48C9C7F7FA50}"/>
              </a:ext>
            </a:extLst>
          </p:cNvPr>
          <p:cNvSpPr>
            <a:spLocks noGrp="1"/>
          </p:cNvSpPr>
          <p:nvPr>
            <p:ph type="sldNum" sz="quarter" idx="4"/>
          </p:nvPr>
        </p:nvSpPr>
        <p:spPr>
          <a:xfrm>
            <a:off x="4160117" y="4787049"/>
            <a:ext cx="823765" cy="229984"/>
          </a:xfrm>
          <a:prstGeom prst="rect">
            <a:avLst/>
          </a:prstGeom>
        </p:spPr>
        <p:txBody>
          <a:bodyPr/>
          <a:lstStyle>
            <a:lvl1pPr algn="ctr">
              <a:defRPr sz="1050"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3485876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Slide - collage">
    <p:spTree>
      <p:nvGrpSpPr>
        <p:cNvPr id="1" name=""/>
        <p:cNvGrpSpPr/>
        <p:nvPr/>
      </p:nvGrpSpPr>
      <p:grpSpPr>
        <a:xfrm>
          <a:off x="0" y="0"/>
          <a:ext cx="0" cy="0"/>
          <a:chOff x="0" y="0"/>
          <a:chExt cx="0" cy="0"/>
        </a:xfrm>
      </p:grpSpPr>
      <p:sp>
        <p:nvSpPr>
          <p:cNvPr id="12" name="Date Placeholder 4"/>
          <p:cNvSpPr>
            <a:spLocks noGrp="1"/>
          </p:cNvSpPr>
          <p:nvPr>
            <p:ph type="dt" sz="half" idx="16"/>
          </p:nvPr>
        </p:nvSpPr>
        <p:spPr>
          <a:xfrm>
            <a:off x="1258889" y="4774407"/>
            <a:ext cx="2222500" cy="273844"/>
          </a:xfrm>
          <a:prstGeom prst="rect">
            <a:avLst/>
          </a:prstGeom>
        </p:spPr>
        <p:txBody>
          <a:bodyPr/>
          <a:lstStyle>
            <a:lvl1pPr>
              <a:defRPr sz="1050" smtClean="0">
                <a:solidFill>
                  <a:srgbClr val="F2F0E6"/>
                </a:solidFill>
              </a:defRPr>
            </a:lvl1pPr>
          </a:lstStyle>
          <a:p>
            <a:pPr>
              <a:defRPr/>
            </a:pPr>
            <a:fld id="{5F2339B7-9517-47E4-9238-C89FC7116F9E}" type="datetime1">
              <a:rPr lang="en-US"/>
              <a:pPr>
                <a:defRPr/>
              </a:pPr>
              <a:t>7/21/2019</a:t>
            </a:fld>
            <a:endParaRPr lang="en-US" dirty="0"/>
          </a:p>
        </p:txBody>
      </p:sp>
      <p:sp>
        <p:nvSpPr>
          <p:cNvPr id="13" name="Slide Number Placeholder 6"/>
          <p:cNvSpPr>
            <a:spLocks noGrp="1"/>
          </p:cNvSpPr>
          <p:nvPr>
            <p:ph type="sldNum" sz="quarter" idx="17"/>
          </p:nvPr>
        </p:nvSpPr>
        <p:spPr>
          <a:xfrm>
            <a:off x="4164013" y="4774407"/>
            <a:ext cx="806450" cy="273844"/>
          </a:xfrm>
          <a:prstGeom prst="rect">
            <a:avLst/>
          </a:prstGeom>
        </p:spPr>
        <p:txBody>
          <a:bodyPr/>
          <a:lstStyle>
            <a:lvl1pPr algn="ctr">
              <a:defRPr sz="1050" smtClean="0">
                <a:solidFill>
                  <a:srgbClr val="F2F0E6"/>
                </a:solidFill>
              </a:defRPr>
            </a:lvl1pPr>
          </a:lstStyle>
          <a:p>
            <a:pPr>
              <a:defRPr/>
            </a:pPr>
            <a:fld id="{E1936DBB-2E64-4598-8D8B-B6B0ED5CD01B}" type="slidenum">
              <a:rPr lang="en-US"/>
              <a:pPr>
                <a:defRPr/>
              </a:pPr>
              <a:t>‹#›</a:t>
            </a:fld>
            <a:endParaRPr lang="en-US" dirty="0"/>
          </a:p>
        </p:txBody>
      </p:sp>
      <p:sp>
        <p:nvSpPr>
          <p:cNvPr id="15" name="Picture Placeholder 7"/>
          <p:cNvSpPr>
            <a:spLocks noGrp="1"/>
          </p:cNvSpPr>
          <p:nvPr>
            <p:ph type="pic" sz="quarter" idx="10"/>
          </p:nvPr>
        </p:nvSpPr>
        <p:spPr>
          <a:xfrm>
            <a:off x="1333808" y="1728186"/>
            <a:ext cx="6543405" cy="1891208"/>
          </a:xfrm>
          <a:prstGeom prst="rect">
            <a:avLst/>
          </a:prstGeom>
        </p:spPr>
        <p:txBody>
          <a:bodyPr rtlCol="0">
            <a:normAutofit/>
          </a:bodyPr>
          <a:lstStyle>
            <a:lvl1pPr marL="0" indent="0">
              <a:buNone/>
              <a:defRPr sz="1200">
                <a:solidFill>
                  <a:schemeClr val="bg1"/>
                </a:solidFill>
              </a:defRPr>
            </a:lvl1pPr>
          </a:lstStyle>
          <a:p>
            <a:pPr lvl="0"/>
            <a:r>
              <a:rPr lang="en-US" noProof="0"/>
              <a:t>Click icon to add picture</a:t>
            </a:r>
            <a:endParaRPr lang="bg-BG" noProof="0" dirty="0"/>
          </a:p>
        </p:txBody>
      </p:sp>
      <p:sp>
        <p:nvSpPr>
          <p:cNvPr id="19" name="Title 1"/>
          <p:cNvSpPr>
            <a:spLocks noGrp="1"/>
          </p:cNvSpPr>
          <p:nvPr>
            <p:ph type="ctrTitle"/>
          </p:nvPr>
        </p:nvSpPr>
        <p:spPr>
          <a:xfrm>
            <a:off x="1403649" y="626661"/>
            <a:ext cx="6408712" cy="540060"/>
          </a:xfrm>
          <a:prstGeom prst="rect">
            <a:avLst/>
          </a:prstGeom>
        </p:spPr>
        <p:txBody>
          <a:bodyPr rtlCol="0" anchor="ctr" anchorCtr="0">
            <a:normAutofit/>
          </a:bodyPr>
          <a:lstStyle>
            <a:lvl1pPr>
              <a:defRPr lang="bg-BG" sz="2700" dirty="0"/>
            </a:lvl1pPr>
          </a:lstStyle>
          <a:p>
            <a:pPr lvl="0"/>
            <a:r>
              <a:rPr lang="en-US"/>
              <a:t>Click to edit Master title style</a:t>
            </a:r>
            <a:endParaRPr lang="bg-BG" dirty="0"/>
          </a:p>
        </p:txBody>
      </p:sp>
      <p:sp>
        <p:nvSpPr>
          <p:cNvPr id="20" name="Text Placeholder 3"/>
          <p:cNvSpPr>
            <a:spLocks noGrp="1"/>
          </p:cNvSpPr>
          <p:nvPr>
            <p:ph type="body" sz="quarter" idx="11"/>
          </p:nvPr>
        </p:nvSpPr>
        <p:spPr>
          <a:xfrm>
            <a:off x="1403350" y="1159670"/>
            <a:ext cx="6408738" cy="431006"/>
          </a:xfrm>
        </p:spPr>
        <p:txBody>
          <a:bodyPr>
            <a:normAutofit/>
          </a:bodyPr>
          <a:lstStyle>
            <a:lvl1pPr marL="0" indent="0" algn="ctr">
              <a:buNone/>
              <a:defRPr lang="en-US" sz="2100" b="0" kern="1200" dirty="0" smtClean="0">
                <a:solidFill>
                  <a:schemeClr val="tx2"/>
                </a:solidFill>
                <a:latin typeface="Franklin Gothic Medium" panose="020B0603020102020204" pitchFamily="34" charset="0"/>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11" name="Rectangle 10">
            <a:hlinkClick r:id="rId2"/>
          </p:cNvPr>
          <p:cNvSpPr/>
          <p:nvPr userDrawn="1"/>
        </p:nvSpPr>
        <p:spPr>
          <a:xfrm>
            <a:off x="254001" y="4746294"/>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6" name="Rectangle 15">
            <a:hlinkClick r:id="rId3"/>
          </p:cNvPr>
          <p:cNvSpPr/>
          <p:nvPr userDrawn="1"/>
        </p:nvSpPr>
        <p:spPr>
          <a:xfrm>
            <a:off x="660400" y="4750272"/>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4" name="Picture 13">
            <a:extLst>
              <a:ext uri="{FF2B5EF4-FFF2-40B4-BE49-F238E27FC236}">
                <a16:creationId xmlns:a16="http://schemas.microsoft.com/office/drawing/2014/main" id="{F1005FFF-69F9-4F50-9440-64F73AF1569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6051" y="146152"/>
            <a:ext cx="1041400" cy="676109"/>
          </a:xfrm>
          <a:prstGeom prst="rect">
            <a:avLst/>
          </a:prstGeom>
        </p:spPr>
      </p:pic>
    </p:spTree>
    <p:extLst>
      <p:ext uri="{BB962C8B-B14F-4D97-AF65-F5344CB8AC3E}">
        <p14:creationId xmlns:p14="http://schemas.microsoft.com/office/powerpoint/2010/main" val="3589496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 collage">
    <p:spTree>
      <p:nvGrpSpPr>
        <p:cNvPr id="1" name=""/>
        <p:cNvGrpSpPr/>
        <p:nvPr/>
      </p:nvGrpSpPr>
      <p:grpSpPr>
        <a:xfrm>
          <a:off x="0" y="0"/>
          <a:ext cx="0" cy="0"/>
          <a:chOff x="0" y="0"/>
          <a:chExt cx="0" cy="0"/>
        </a:xfrm>
      </p:grpSpPr>
      <p:sp>
        <p:nvSpPr>
          <p:cNvPr id="10" name="Rectangle 9"/>
          <p:cNvSpPr/>
          <p:nvPr/>
        </p:nvSpPr>
        <p:spPr>
          <a:xfrm>
            <a:off x="1187450" y="1600200"/>
            <a:ext cx="6819900" cy="21062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04041"/>
              </a:solidFill>
              <a:effectLst/>
              <a:uLnTx/>
              <a:uFillTx/>
              <a:latin typeface="Franklin Gothic Book"/>
              <a:ea typeface="+mn-ea"/>
              <a:cs typeface="+mn-cs"/>
            </a:endParaRPr>
          </a:p>
        </p:txBody>
      </p:sp>
      <p:sp>
        <p:nvSpPr>
          <p:cNvPr id="39" name="Picture Placeholder 7"/>
          <p:cNvSpPr>
            <a:spLocks noGrp="1"/>
          </p:cNvSpPr>
          <p:nvPr>
            <p:ph type="pic" sz="quarter" idx="10"/>
          </p:nvPr>
        </p:nvSpPr>
        <p:spPr>
          <a:xfrm>
            <a:off x="1332182" y="1722612"/>
            <a:ext cx="2087905" cy="1875923"/>
          </a:xfrm>
          <a:prstGeom prst="rect">
            <a:avLst/>
          </a:prstGeom>
        </p:spPr>
        <p:txBody>
          <a:bodyPr rtlCol="0">
            <a:normAutofit/>
          </a:bodyPr>
          <a:lstStyle>
            <a:lvl1pPr marL="0" indent="0">
              <a:buNone/>
              <a:defRPr sz="1200">
                <a:solidFill>
                  <a:schemeClr val="bg1"/>
                </a:solidFill>
              </a:defRPr>
            </a:lvl1pPr>
          </a:lstStyle>
          <a:p>
            <a:pPr lvl="0"/>
            <a:r>
              <a:rPr lang="en-US" noProof="0"/>
              <a:t>Click icon to add picture</a:t>
            </a:r>
            <a:endParaRPr lang="bg-BG" noProof="0" dirty="0"/>
          </a:p>
        </p:txBody>
      </p:sp>
      <p:sp>
        <p:nvSpPr>
          <p:cNvPr id="41" name="Picture Placeholder 7"/>
          <p:cNvSpPr>
            <a:spLocks noGrp="1"/>
          </p:cNvSpPr>
          <p:nvPr>
            <p:ph type="pic" sz="quarter" idx="12"/>
          </p:nvPr>
        </p:nvSpPr>
        <p:spPr>
          <a:xfrm>
            <a:off x="3561831" y="1723851"/>
            <a:ext cx="2087905" cy="883401"/>
          </a:xfrm>
          <a:prstGeom prst="rect">
            <a:avLst/>
          </a:prstGeom>
        </p:spPr>
        <p:txBody>
          <a:bodyPr rtlCol="0">
            <a:normAutofit/>
          </a:bodyPr>
          <a:lstStyle>
            <a:lvl1pPr marL="0" indent="0">
              <a:buNone/>
              <a:defRPr sz="1200">
                <a:solidFill>
                  <a:schemeClr val="bg1"/>
                </a:solidFill>
              </a:defRPr>
            </a:lvl1pPr>
          </a:lstStyle>
          <a:p>
            <a:pPr lvl="0"/>
            <a:r>
              <a:rPr lang="en-US" noProof="0"/>
              <a:t>Click icon to add picture</a:t>
            </a:r>
            <a:endParaRPr lang="bg-BG" noProof="0" dirty="0"/>
          </a:p>
        </p:txBody>
      </p:sp>
      <p:sp>
        <p:nvSpPr>
          <p:cNvPr id="42" name="Picture Placeholder 7"/>
          <p:cNvSpPr>
            <a:spLocks noGrp="1"/>
          </p:cNvSpPr>
          <p:nvPr>
            <p:ph type="pic" sz="quarter" idx="13"/>
          </p:nvPr>
        </p:nvSpPr>
        <p:spPr>
          <a:xfrm>
            <a:off x="3561831" y="2720151"/>
            <a:ext cx="2087905" cy="883401"/>
          </a:xfrm>
          <a:prstGeom prst="rect">
            <a:avLst/>
          </a:prstGeom>
        </p:spPr>
        <p:txBody>
          <a:bodyPr rtlCol="0">
            <a:normAutofit/>
          </a:bodyPr>
          <a:lstStyle>
            <a:lvl1pPr marL="0" indent="0">
              <a:buNone/>
              <a:defRPr sz="1200">
                <a:solidFill>
                  <a:schemeClr val="bg1"/>
                </a:solidFill>
              </a:defRPr>
            </a:lvl1pPr>
          </a:lstStyle>
          <a:p>
            <a:pPr lvl="0"/>
            <a:r>
              <a:rPr lang="en-US" noProof="0"/>
              <a:t>Click icon to add picture</a:t>
            </a:r>
            <a:endParaRPr lang="bg-BG" noProof="0" dirty="0"/>
          </a:p>
        </p:txBody>
      </p:sp>
      <p:sp>
        <p:nvSpPr>
          <p:cNvPr id="43" name="Picture Placeholder 7"/>
          <p:cNvSpPr>
            <a:spLocks noGrp="1"/>
          </p:cNvSpPr>
          <p:nvPr>
            <p:ph type="pic" sz="quarter" idx="14"/>
          </p:nvPr>
        </p:nvSpPr>
        <p:spPr>
          <a:xfrm>
            <a:off x="5783909" y="1723851"/>
            <a:ext cx="2087905" cy="883401"/>
          </a:xfrm>
          <a:prstGeom prst="rect">
            <a:avLst/>
          </a:prstGeom>
        </p:spPr>
        <p:txBody>
          <a:bodyPr rtlCol="0">
            <a:normAutofit/>
          </a:bodyPr>
          <a:lstStyle>
            <a:lvl1pPr marL="0" indent="0">
              <a:buNone/>
              <a:defRPr sz="1200">
                <a:solidFill>
                  <a:schemeClr val="bg1"/>
                </a:solidFill>
              </a:defRPr>
            </a:lvl1pPr>
          </a:lstStyle>
          <a:p>
            <a:pPr lvl="0"/>
            <a:r>
              <a:rPr lang="en-US" noProof="0"/>
              <a:t>Click icon to add picture</a:t>
            </a:r>
            <a:endParaRPr lang="bg-BG" noProof="0" dirty="0"/>
          </a:p>
        </p:txBody>
      </p:sp>
      <p:sp>
        <p:nvSpPr>
          <p:cNvPr id="44" name="Picture Placeholder 7"/>
          <p:cNvSpPr>
            <a:spLocks noGrp="1"/>
          </p:cNvSpPr>
          <p:nvPr>
            <p:ph type="pic" sz="quarter" idx="15"/>
          </p:nvPr>
        </p:nvSpPr>
        <p:spPr>
          <a:xfrm>
            <a:off x="5783909" y="2720151"/>
            <a:ext cx="2087905" cy="883401"/>
          </a:xfrm>
          <a:prstGeom prst="rect">
            <a:avLst/>
          </a:prstGeom>
        </p:spPr>
        <p:txBody>
          <a:bodyPr rtlCol="0">
            <a:normAutofit/>
          </a:bodyPr>
          <a:lstStyle>
            <a:lvl1pPr marL="0" indent="0">
              <a:buNone/>
              <a:defRPr sz="1200">
                <a:solidFill>
                  <a:schemeClr val="bg1"/>
                </a:solidFill>
              </a:defRPr>
            </a:lvl1pPr>
          </a:lstStyle>
          <a:p>
            <a:pPr lvl="0"/>
            <a:r>
              <a:rPr lang="en-US" noProof="0"/>
              <a:t>Click icon to add picture</a:t>
            </a:r>
            <a:endParaRPr lang="bg-BG" noProof="0"/>
          </a:p>
        </p:txBody>
      </p:sp>
      <p:sp>
        <p:nvSpPr>
          <p:cNvPr id="16" name="Rectangle 15">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18" name="Rectangle 17">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20" name="Title 1"/>
          <p:cNvSpPr>
            <a:spLocks noGrp="1"/>
          </p:cNvSpPr>
          <p:nvPr>
            <p:ph type="ctrTitle"/>
          </p:nvPr>
        </p:nvSpPr>
        <p:spPr>
          <a:xfrm>
            <a:off x="1403648" y="945840"/>
            <a:ext cx="6408712" cy="540060"/>
          </a:xfrm>
          <a:prstGeom prst="rect">
            <a:avLst/>
          </a:prstGeom>
        </p:spPr>
        <p:txBody>
          <a:bodyPr rtlCol="0" anchor="ctr" anchorCtr="0">
            <a:normAutofit/>
          </a:bodyPr>
          <a:lstStyle>
            <a:lvl1pPr>
              <a:defRPr lang="bg-BG" sz="2700" dirty="0"/>
            </a:lvl1pPr>
          </a:lstStyle>
          <a:p>
            <a:pPr lvl="0"/>
            <a:r>
              <a:rPr lang="en-US"/>
              <a:t>Click to edit Master title style</a:t>
            </a:r>
            <a:endParaRPr lang="bg-BG" dirty="0"/>
          </a:p>
        </p:txBody>
      </p:sp>
      <p:pic>
        <p:nvPicPr>
          <p:cNvPr id="15" name="Picture 16">
            <a:extLst>
              <a:ext uri="{FF2B5EF4-FFF2-40B4-BE49-F238E27FC236}">
                <a16:creationId xmlns:a16="http://schemas.microsoft.com/office/drawing/2014/main" id="{3C1B45C3-E6EB-49CD-9223-69D81968CA6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1" y="208359"/>
            <a:ext cx="897818" cy="55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ubtitle 2">
            <a:extLst>
              <a:ext uri="{FF2B5EF4-FFF2-40B4-BE49-F238E27FC236}">
                <a16:creationId xmlns:a16="http://schemas.microsoft.com/office/drawing/2014/main" id="{41BB1688-B214-4D7B-98B1-49D53ECF23B9}"/>
              </a:ext>
            </a:extLst>
          </p:cNvPr>
          <p:cNvSpPr>
            <a:spLocks noGrp="1"/>
          </p:cNvSpPr>
          <p:nvPr>
            <p:ph type="subTitle" idx="1" hasCustomPrompt="1"/>
          </p:nvPr>
        </p:nvSpPr>
        <p:spPr>
          <a:xfrm>
            <a:off x="1086896" y="3943350"/>
            <a:ext cx="7066504" cy="434355"/>
          </a:xfrm>
          <a:prstGeom prst="rect">
            <a:avLst/>
          </a:prstGeom>
        </p:spPr>
        <p:txBody>
          <a:bodyPr/>
          <a:lstStyle>
            <a:lvl1pPr marL="0" indent="0" algn="l">
              <a:buNone/>
              <a:defRPr sz="900" b="0" baseline="0">
                <a:solidFill>
                  <a:schemeClr val="bg2"/>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Research presented here was supported by the National Institute of Allergy and Infectious Diseases of the National Institutes of Health. The content is solely the responsibility of the authors and does not necessarily represent the official views of the National Institutes of Health. HVTN Core Award Number UM1 AI068614, HVTN SDMC Award Number UM1 AI068635, HVTN Lab Center Award Number UM1 AI068618</a:t>
            </a:r>
            <a:endParaRPr lang="bg-BG" dirty="0"/>
          </a:p>
        </p:txBody>
      </p:sp>
      <p:sp>
        <p:nvSpPr>
          <p:cNvPr id="14" name="Slide Number Placeholder 6">
            <a:extLst>
              <a:ext uri="{FF2B5EF4-FFF2-40B4-BE49-F238E27FC236}">
                <a16:creationId xmlns:a16="http://schemas.microsoft.com/office/drawing/2014/main" id="{9D915577-40A2-4E1E-A725-56075128AFDD}"/>
              </a:ext>
            </a:extLst>
          </p:cNvPr>
          <p:cNvSpPr>
            <a:spLocks noGrp="1"/>
          </p:cNvSpPr>
          <p:nvPr>
            <p:ph type="sldNum" sz="quarter" idx="4"/>
          </p:nvPr>
        </p:nvSpPr>
        <p:spPr>
          <a:xfrm>
            <a:off x="4160117" y="4787049"/>
            <a:ext cx="823765" cy="229984"/>
          </a:xfrm>
          <a:prstGeom prst="rect">
            <a:avLst/>
          </a:prstGeom>
        </p:spPr>
        <p:txBody>
          <a:bodyPr/>
          <a:lstStyle>
            <a:lvl1pPr algn="ctr">
              <a:defRPr sz="1050"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1542807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57250"/>
          </a:xfrm>
          <a:prstGeom prst="rect">
            <a:avLst/>
          </a:prstGeom>
        </p:spPr>
        <p:txBody>
          <a:bodyPr anchor="ctr" anchorCtr="0"/>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200151"/>
            <a:ext cx="8229600" cy="3394472"/>
          </a:xfrm>
          <a:prstGeom prst="rect">
            <a:avLst/>
          </a:prstGeom>
        </p:spPr>
        <p:txBody>
          <a:bodyPr>
            <a:normAutofit/>
          </a:bodyPr>
          <a:lstStyle>
            <a:lvl1pPr>
              <a:spcBef>
                <a:spcPts val="450"/>
              </a:spcBef>
              <a:buClr>
                <a:schemeClr val="tx2"/>
              </a:buClr>
              <a:defRPr>
                <a:solidFill>
                  <a:schemeClr val="accent3"/>
                </a:solidFill>
                <a:latin typeface="Franklin Gothic Book" panose="020B0503020102020204" pitchFamily="34" charset="0"/>
              </a:defRPr>
            </a:lvl1pPr>
            <a:lvl2pPr>
              <a:spcBef>
                <a:spcPts val="450"/>
              </a:spcBef>
              <a:buClr>
                <a:schemeClr val="bg2"/>
              </a:buClr>
              <a:defRPr/>
            </a:lvl2pPr>
            <a:lvl3pPr>
              <a:spcBef>
                <a:spcPts val="450"/>
              </a:spcBef>
              <a:buClr>
                <a:schemeClr val="bg2"/>
              </a:buClr>
              <a:defRPr/>
            </a:lvl3pPr>
            <a:lvl4pPr>
              <a:spcBef>
                <a:spcPts val="450"/>
              </a:spcBef>
              <a:buClr>
                <a:schemeClr val="accent4"/>
              </a:buClr>
              <a:defRPr/>
            </a:lvl4pPr>
            <a:lvl5pPr>
              <a:spcBef>
                <a:spcPts val="450"/>
              </a:spcBef>
              <a:buClr>
                <a:schemeClr val="accent6"/>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6"/>
          <p:cNvSpPr>
            <a:spLocks noGrp="1"/>
          </p:cNvSpPr>
          <p:nvPr>
            <p:ph type="sldNum" sz="quarter" idx="11"/>
          </p:nvPr>
        </p:nvSpPr>
        <p:spPr>
          <a:xfrm>
            <a:off x="4164013" y="4774407"/>
            <a:ext cx="806450" cy="273844"/>
          </a:xfrm>
          <a:prstGeom prst="rect">
            <a:avLst/>
          </a:prstGeom>
        </p:spPr>
        <p:txBody>
          <a:bodyPr/>
          <a:lstStyle>
            <a:lvl1pPr algn="ctr">
              <a:defRPr sz="1050" smtClean="0">
                <a:solidFill>
                  <a:srgbClr val="F2F0E6"/>
                </a:solidFill>
              </a:defRPr>
            </a:lvl1pPr>
          </a:lstStyle>
          <a:p>
            <a:pPr defTabSz="685800">
              <a:defRPr/>
            </a:pPr>
            <a:fld id="{B874E607-9A9D-4CA8-AF96-69CF1303CF0F}" type="slidenum">
              <a:rPr lang="en-US" smtClean="0"/>
              <a:pPr defTabSz="685800">
                <a:defRPr/>
              </a:pPr>
              <a:t>‹#›</a:t>
            </a:fld>
            <a:endParaRPr lang="en-US" dirty="0"/>
          </a:p>
        </p:txBody>
      </p:sp>
      <p:sp>
        <p:nvSpPr>
          <p:cNvPr id="7" name="Rectangle 6">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8" name="Rectangle 7">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Tree>
    <p:extLst>
      <p:ext uri="{BB962C8B-B14F-4D97-AF65-F5344CB8AC3E}">
        <p14:creationId xmlns:p14="http://schemas.microsoft.com/office/powerpoint/2010/main" val="1384935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alf Slide">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4355976" cy="4623978"/>
          </a:xfrm>
          <a:prstGeom prst="rect">
            <a:avLst/>
          </a:prstGeom>
        </p:spPr>
        <p:txBody>
          <a:bodyPr rtlCol="0">
            <a:normAutofit/>
          </a:bodyPr>
          <a:lstStyle>
            <a:lvl1pPr marL="0" indent="0">
              <a:buNone/>
              <a:defRPr sz="2100"/>
            </a:lvl1pPr>
          </a:lstStyle>
          <a:p>
            <a:pPr lvl="0"/>
            <a:r>
              <a:rPr lang="en-US" noProof="0"/>
              <a:t>Click icon to add picture</a:t>
            </a:r>
            <a:endParaRPr lang="bg-BG" noProof="0" dirty="0"/>
          </a:p>
        </p:txBody>
      </p:sp>
      <p:sp>
        <p:nvSpPr>
          <p:cNvPr id="6" name="Slide Number Placeholder 6"/>
          <p:cNvSpPr>
            <a:spLocks noGrp="1"/>
          </p:cNvSpPr>
          <p:nvPr>
            <p:ph type="sldNum" sz="quarter" idx="12"/>
          </p:nvPr>
        </p:nvSpPr>
        <p:spPr>
          <a:xfrm>
            <a:off x="4164013" y="4774407"/>
            <a:ext cx="806450" cy="273844"/>
          </a:xfrm>
          <a:prstGeom prst="rect">
            <a:avLst/>
          </a:prstGeom>
        </p:spPr>
        <p:txBody>
          <a:bodyPr/>
          <a:lstStyle>
            <a:lvl1pPr algn="ctr">
              <a:defRPr sz="1050" smtClean="0">
                <a:solidFill>
                  <a:srgbClr val="F2F0E6"/>
                </a:solidFill>
              </a:defRPr>
            </a:lvl1pPr>
          </a:lstStyle>
          <a:p>
            <a:pPr defTabSz="685800">
              <a:defRPr/>
            </a:pPr>
            <a:fld id="{B5293F65-4424-4A74-AE8C-DF9374C96CF7}" type="slidenum">
              <a:rPr lang="en-US" smtClean="0"/>
              <a:pPr defTabSz="685800">
                <a:defRPr/>
              </a:pPr>
              <a:t>‹#›</a:t>
            </a:fld>
            <a:endParaRPr lang="en-US" dirty="0"/>
          </a:p>
        </p:txBody>
      </p:sp>
      <p:sp>
        <p:nvSpPr>
          <p:cNvPr id="10" name="Rectangle 9">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11" name="Rectangle 10">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12" name="Title 1"/>
          <p:cNvSpPr>
            <a:spLocks noGrp="1"/>
          </p:cNvSpPr>
          <p:nvPr>
            <p:ph type="ctrTitle"/>
          </p:nvPr>
        </p:nvSpPr>
        <p:spPr>
          <a:xfrm>
            <a:off x="4573116" y="150596"/>
            <a:ext cx="4378530" cy="540060"/>
          </a:xfrm>
          <a:prstGeom prst="rect">
            <a:avLst/>
          </a:prstGeom>
        </p:spPr>
        <p:txBody>
          <a:bodyPr anchor="ctr" anchorCtr="0">
            <a:normAutofit/>
          </a:bodyPr>
          <a:lstStyle>
            <a:lvl1pPr>
              <a:defRPr sz="2700" baseline="0">
                <a:solidFill>
                  <a:schemeClr val="accent3"/>
                </a:solidFill>
              </a:defRPr>
            </a:lvl1pPr>
          </a:lstStyle>
          <a:p>
            <a:r>
              <a:rPr lang="en-US"/>
              <a:t>Click to edit Master title style</a:t>
            </a:r>
            <a:endParaRPr lang="bg-BG" dirty="0"/>
          </a:p>
        </p:txBody>
      </p:sp>
      <p:sp>
        <p:nvSpPr>
          <p:cNvPr id="13" name="Subtitle 2"/>
          <p:cNvSpPr>
            <a:spLocks noGrp="1"/>
          </p:cNvSpPr>
          <p:nvPr>
            <p:ph type="subTitle" idx="1"/>
          </p:nvPr>
        </p:nvSpPr>
        <p:spPr>
          <a:xfrm>
            <a:off x="4573116" y="917265"/>
            <a:ext cx="4378531" cy="3711885"/>
          </a:xfrm>
          <a:prstGeom prst="rect">
            <a:avLst/>
          </a:prstGeom>
        </p:spPr>
        <p:txBody>
          <a:bodyPr rtlCol="0">
            <a:normAutofit/>
          </a:bodyPr>
          <a:lstStyle>
            <a:lvl1pPr>
              <a:defRPr lang="bg-BG" sz="1800" b="0" dirty="0">
                <a:solidFill>
                  <a:schemeClr val="tx2"/>
                </a:solidFill>
                <a:latin typeface="Franklin Gothic Book" panose="020B0503020102020204" pitchFamily="34" charset="0"/>
              </a:defRPr>
            </a:lvl1pPr>
          </a:lstStyle>
          <a:p>
            <a:pPr lvl="0"/>
            <a:r>
              <a:rPr lang="en-US"/>
              <a:t>Click to edit Master subtitle style</a:t>
            </a:r>
            <a:endParaRPr lang="bg-BG" dirty="0"/>
          </a:p>
        </p:txBody>
      </p:sp>
    </p:spTree>
    <p:extLst>
      <p:ext uri="{BB962C8B-B14F-4D97-AF65-F5344CB8AC3E}">
        <p14:creationId xmlns:p14="http://schemas.microsoft.com/office/powerpoint/2010/main" val="4062235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0" y="0"/>
            <a:ext cx="9144000" cy="4665630"/>
          </a:xfrm>
          <a:prstGeom prst="rect">
            <a:avLst/>
          </a:prstGeom>
        </p:spPr>
        <p:txBody>
          <a:bodyPr rtlCol="0">
            <a:normAutofit/>
          </a:bodyPr>
          <a:lstStyle>
            <a:lvl1pPr>
              <a:defRPr lang="bg-BG" sz="2400" kern="1200" noProof="0" dirty="0">
                <a:solidFill>
                  <a:schemeClr val="bg2"/>
                </a:solidFill>
                <a:latin typeface="Franklin Gothic Demi" panose="020B0703020102020204" pitchFamily="34" charset="0"/>
                <a:ea typeface="+mn-ea"/>
                <a:cs typeface="+mn-cs"/>
              </a:defRPr>
            </a:lvl1pPr>
          </a:lstStyle>
          <a:p>
            <a:pPr lvl="0"/>
            <a:r>
              <a:rPr lang="en-US" noProof="0"/>
              <a:t>Click icon to add picture</a:t>
            </a:r>
            <a:endParaRPr lang="bg-BG" noProof="0" dirty="0"/>
          </a:p>
        </p:txBody>
      </p:sp>
      <p:sp>
        <p:nvSpPr>
          <p:cNvPr id="2" name="Title 1"/>
          <p:cNvSpPr>
            <a:spLocks noGrp="1"/>
          </p:cNvSpPr>
          <p:nvPr>
            <p:ph type="title"/>
          </p:nvPr>
        </p:nvSpPr>
        <p:spPr>
          <a:xfrm>
            <a:off x="0" y="3642136"/>
            <a:ext cx="9144000" cy="1021556"/>
          </a:xfrm>
          <a:prstGeom prst="rect">
            <a:avLst/>
          </a:prstGeom>
          <a:solidFill>
            <a:srgbClr val="3589A5">
              <a:alpha val="80000"/>
            </a:srgbClr>
          </a:solidFill>
        </p:spPr>
        <p:txBody>
          <a:bodyPr anchor="t">
            <a:normAutofit/>
          </a:bodyPr>
          <a:lstStyle>
            <a:lvl1pPr marL="685800" algn="l">
              <a:defRPr sz="3600" b="0" cap="all" spc="38"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0" y="3070729"/>
            <a:ext cx="9144000" cy="571407"/>
          </a:xfrm>
          <a:prstGeom prst="rect">
            <a:avLst/>
          </a:prstGeom>
          <a:solidFill>
            <a:srgbClr val="3589A5">
              <a:alpha val="80000"/>
            </a:srgbClr>
          </a:solidFill>
        </p:spPr>
        <p:txBody>
          <a:bodyPr anchor="b"/>
          <a:lstStyle>
            <a:lvl1pPr marL="685800" indent="0">
              <a:buNone/>
              <a:defRPr sz="2000">
                <a:solidFill>
                  <a:srgbClr val="F2F0E6"/>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Edit Master text styles</a:t>
            </a:r>
          </a:p>
        </p:txBody>
      </p:sp>
      <p:sp>
        <p:nvSpPr>
          <p:cNvPr id="7" name="Rectangle 6">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8" name="Rectangle 7">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9" name="Slide Number Placeholder 6">
            <a:extLst>
              <a:ext uri="{FF2B5EF4-FFF2-40B4-BE49-F238E27FC236}">
                <a16:creationId xmlns:a16="http://schemas.microsoft.com/office/drawing/2014/main" id="{66F9E9AF-FFB3-4AAE-8E3B-A3A7B0F391F0}"/>
              </a:ext>
            </a:extLst>
          </p:cNvPr>
          <p:cNvSpPr>
            <a:spLocks noGrp="1"/>
          </p:cNvSpPr>
          <p:nvPr>
            <p:ph type="sldNum" sz="quarter" idx="4"/>
          </p:nvPr>
        </p:nvSpPr>
        <p:spPr>
          <a:xfrm>
            <a:off x="4160117" y="4787049"/>
            <a:ext cx="823765" cy="229984"/>
          </a:xfrm>
          <a:prstGeom prst="rect">
            <a:avLst/>
          </a:prstGeom>
        </p:spPr>
        <p:txBody>
          <a:bodyPr/>
          <a:lstStyle>
            <a:lvl1pPr algn="ctr">
              <a:defRPr sz="1050"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208164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 collage">
    <p:spTree>
      <p:nvGrpSpPr>
        <p:cNvPr id="1" name=""/>
        <p:cNvGrpSpPr/>
        <p:nvPr/>
      </p:nvGrpSpPr>
      <p:grpSpPr>
        <a:xfrm>
          <a:off x="0" y="0"/>
          <a:ext cx="0" cy="0"/>
          <a:chOff x="0" y="0"/>
          <a:chExt cx="0" cy="0"/>
        </a:xfrm>
      </p:grpSpPr>
      <p:sp>
        <p:nvSpPr>
          <p:cNvPr id="10" name="Rectangle 9"/>
          <p:cNvSpPr/>
          <p:nvPr/>
        </p:nvSpPr>
        <p:spPr>
          <a:xfrm>
            <a:off x="1187450" y="1600200"/>
            <a:ext cx="6819900" cy="210621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04041"/>
              </a:solidFill>
              <a:effectLst/>
              <a:uLnTx/>
              <a:uFillTx/>
              <a:latin typeface="Franklin Gothic Book"/>
              <a:ea typeface="+mn-ea"/>
              <a:cs typeface="+mn-cs"/>
            </a:endParaRPr>
          </a:p>
        </p:txBody>
      </p:sp>
      <p:sp>
        <p:nvSpPr>
          <p:cNvPr id="39" name="Picture Placeholder 7"/>
          <p:cNvSpPr>
            <a:spLocks noGrp="1"/>
          </p:cNvSpPr>
          <p:nvPr>
            <p:ph type="pic" sz="quarter" idx="10"/>
          </p:nvPr>
        </p:nvSpPr>
        <p:spPr>
          <a:xfrm>
            <a:off x="1332182" y="1722612"/>
            <a:ext cx="2087905" cy="1875923"/>
          </a:xfrm>
          <a:prstGeom prst="rect">
            <a:avLst/>
          </a:prstGeom>
        </p:spPr>
        <p:txBody>
          <a:bodyPr rtlCol="0">
            <a:normAutofit/>
          </a:bodyPr>
          <a:lstStyle>
            <a:lvl1pPr marL="0" indent="0">
              <a:buNone/>
              <a:defRPr sz="1200">
                <a:solidFill>
                  <a:schemeClr val="bg1"/>
                </a:solidFill>
              </a:defRPr>
            </a:lvl1pPr>
          </a:lstStyle>
          <a:p>
            <a:pPr lvl="0"/>
            <a:r>
              <a:rPr lang="en-US" noProof="0"/>
              <a:t>Click icon to add picture</a:t>
            </a:r>
            <a:endParaRPr lang="bg-BG" noProof="0" dirty="0"/>
          </a:p>
        </p:txBody>
      </p:sp>
      <p:sp>
        <p:nvSpPr>
          <p:cNvPr id="41" name="Picture Placeholder 7"/>
          <p:cNvSpPr>
            <a:spLocks noGrp="1"/>
          </p:cNvSpPr>
          <p:nvPr>
            <p:ph type="pic" sz="quarter" idx="12"/>
          </p:nvPr>
        </p:nvSpPr>
        <p:spPr>
          <a:xfrm>
            <a:off x="3561831" y="1723851"/>
            <a:ext cx="2087905" cy="883401"/>
          </a:xfrm>
          <a:prstGeom prst="rect">
            <a:avLst/>
          </a:prstGeom>
        </p:spPr>
        <p:txBody>
          <a:bodyPr rtlCol="0">
            <a:normAutofit/>
          </a:bodyPr>
          <a:lstStyle>
            <a:lvl1pPr marL="0" indent="0">
              <a:buNone/>
              <a:defRPr sz="1200">
                <a:solidFill>
                  <a:schemeClr val="bg1"/>
                </a:solidFill>
              </a:defRPr>
            </a:lvl1pPr>
          </a:lstStyle>
          <a:p>
            <a:pPr lvl="0"/>
            <a:r>
              <a:rPr lang="en-US" noProof="0"/>
              <a:t>Click icon to add picture</a:t>
            </a:r>
            <a:endParaRPr lang="bg-BG" noProof="0" dirty="0"/>
          </a:p>
        </p:txBody>
      </p:sp>
      <p:sp>
        <p:nvSpPr>
          <p:cNvPr id="42" name="Picture Placeholder 7"/>
          <p:cNvSpPr>
            <a:spLocks noGrp="1"/>
          </p:cNvSpPr>
          <p:nvPr>
            <p:ph type="pic" sz="quarter" idx="13"/>
          </p:nvPr>
        </p:nvSpPr>
        <p:spPr>
          <a:xfrm>
            <a:off x="3561831" y="2720151"/>
            <a:ext cx="2087905" cy="883401"/>
          </a:xfrm>
          <a:prstGeom prst="rect">
            <a:avLst/>
          </a:prstGeom>
        </p:spPr>
        <p:txBody>
          <a:bodyPr rtlCol="0">
            <a:normAutofit/>
          </a:bodyPr>
          <a:lstStyle>
            <a:lvl1pPr marL="0" indent="0">
              <a:buNone/>
              <a:defRPr sz="1200">
                <a:solidFill>
                  <a:schemeClr val="bg1"/>
                </a:solidFill>
              </a:defRPr>
            </a:lvl1pPr>
          </a:lstStyle>
          <a:p>
            <a:pPr lvl="0"/>
            <a:r>
              <a:rPr lang="en-US" noProof="0"/>
              <a:t>Click icon to add picture</a:t>
            </a:r>
            <a:endParaRPr lang="bg-BG" noProof="0"/>
          </a:p>
        </p:txBody>
      </p:sp>
      <p:sp>
        <p:nvSpPr>
          <p:cNvPr id="43" name="Picture Placeholder 7"/>
          <p:cNvSpPr>
            <a:spLocks noGrp="1"/>
          </p:cNvSpPr>
          <p:nvPr>
            <p:ph type="pic" sz="quarter" idx="14"/>
          </p:nvPr>
        </p:nvSpPr>
        <p:spPr>
          <a:xfrm>
            <a:off x="5783909" y="1723851"/>
            <a:ext cx="2087905" cy="883401"/>
          </a:xfrm>
          <a:prstGeom prst="rect">
            <a:avLst/>
          </a:prstGeom>
        </p:spPr>
        <p:txBody>
          <a:bodyPr rtlCol="0">
            <a:normAutofit/>
          </a:bodyPr>
          <a:lstStyle>
            <a:lvl1pPr marL="0" indent="0">
              <a:buNone/>
              <a:defRPr sz="1200">
                <a:solidFill>
                  <a:schemeClr val="bg1"/>
                </a:solidFill>
              </a:defRPr>
            </a:lvl1pPr>
          </a:lstStyle>
          <a:p>
            <a:pPr lvl="0"/>
            <a:r>
              <a:rPr lang="en-US" noProof="0"/>
              <a:t>Click icon to add picture</a:t>
            </a:r>
            <a:endParaRPr lang="bg-BG" noProof="0"/>
          </a:p>
        </p:txBody>
      </p:sp>
      <p:sp>
        <p:nvSpPr>
          <p:cNvPr id="44" name="Picture Placeholder 7"/>
          <p:cNvSpPr>
            <a:spLocks noGrp="1"/>
          </p:cNvSpPr>
          <p:nvPr>
            <p:ph type="pic" sz="quarter" idx="15"/>
          </p:nvPr>
        </p:nvSpPr>
        <p:spPr>
          <a:xfrm>
            <a:off x="5783909" y="2720151"/>
            <a:ext cx="2087905" cy="883401"/>
          </a:xfrm>
          <a:prstGeom prst="rect">
            <a:avLst/>
          </a:prstGeom>
        </p:spPr>
        <p:txBody>
          <a:bodyPr rtlCol="0">
            <a:normAutofit/>
          </a:bodyPr>
          <a:lstStyle>
            <a:lvl1pPr marL="0" indent="0">
              <a:buNone/>
              <a:defRPr sz="1200">
                <a:solidFill>
                  <a:schemeClr val="bg1"/>
                </a:solidFill>
              </a:defRPr>
            </a:lvl1pPr>
          </a:lstStyle>
          <a:p>
            <a:pPr lvl="0"/>
            <a:r>
              <a:rPr lang="en-US" noProof="0"/>
              <a:t>Click icon to add picture</a:t>
            </a:r>
            <a:endParaRPr lang="bg-BG" noProof="0"/>
          </a:p>
        </p:txBody>
      </p:sp>
      <p:sp>
        <p:nvSpPr>
          <p:cNvPr id="14" name="Rectangle 13">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15" name="Rectangle 14">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19" name="Title 1"/>
          <p:cNvSpPr>
            <a:spLocks noGrp="1"/>
          </p:cNvSpPr>
          <p:nvPr>
            <p:ph type="ctrTitle"/>
          </p:nvPr>
        </p:nvSpPr>
        <p:spPr>
          <a:xfrm>
            <a:off x="1403648" y="945840"/>
            <a:ext cx="6408712" cy="540060"/>
          </a:xfrm>
          <a:prstGeom prst="rect">
            <a:avLst/>
          </a:prstGeom>
        </p:spPr>
        <p:txBody>
          <a:bodyPr rtlCol="0" anchor="ctr" anchorCtr="0">
            <a:normAutofit/>
          </a:bodyPr>
          <a:lstStyle>
            <a:lvl1pPr>
              <a:defRPr lang="bg-BG" sz="2700" dirty="0"/>
            </a:lvl1pPr>
          </a:lstStyle>
          <a:p>
            <a:pPr lvl="0"/>
            <a:r>
              <a:rPr lang="en-US"/>
              <a:t>Click to edit Master title style</a:t>
            </a:r>
            <a:endParaRPr lang="bg-BG" dirty="0"/>
          </a:p>
        </p:txBody>
      </p:sp>
      <p:pic>
        <p:nvPicPr>
          <p:cNvPr id="17" name="Picture 16">
            <a:extLst>
              <a:ext uri="{FF2B5EF4-FFF2-40B4-BE49-F238E27FC236}">
                <a16:creationId xmlns:a16="http://schemas.microsoft.com/office/drawing/2014/main" id="{6B4F6403-6475-4996-93DA-952B357108B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1" y="208359"/>
            <a:ext cx="897818" cy="55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Subtitle 2">
            <a:extLst>
              <a:ext uri="{FF2B5EF4-FFF2-40B4-BE49-F238E27FC236}">
                <a16:creationId xmlns:a16="http://schemas.microsoft.com/office/drawing/2014/main" id="{66561F54-BD14-4129-B3DD-8E920124874F}"/>
              </a:ext>
            </a:extLst>
          </p:cNvPr>
          <p:cNvSpPr>
            <a:spLocks noGrp="1"/>
          </p:cNvSpPr>
          <p:nvPr>
            <p:ph type="subTitle" idx="1" hasCustomPrompt="1"/>
          </p:nvPr>
        </p:nvSpPr>
        <p:spPr>
          <a:xfrm>
            <a:off x="1086896" y="3943350"/>
            <a:ext cx="7066504" cy="434355"/>
          </a:xfrm>
          <a:prstGeom prst="rect">
            <a:avLst/>
          </a:prstGeom>
        </p:spPr>
        <p:txBody>
          <a:bodyPr/>
          <a:lstStyle>
            <a:lvl1pPr marL="0" indent="0" algn="l">
              <a:buNone/>
              <a:defRPr sz="900" b="0" baseline="0">
                <a:solidFill>
                  <a:schemeClr val="bg2"/>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Research presented here was supported by the National Institute of Allergy and Infectious Diseases of the National Institutes of Health. The content is solely the responsibility of the authors and does not necessarily represent the official views of the National Institutes of Health. HVTN Core Award Number UM1 AI068614, HVTN SDMC Award Number UM1 AI068635, HVTN Lab Center Award Number UM1 AI068618</a:t>
            </a:r>
            <a:endParaRPr lang="bg-BG" dirty="0"/>
          </a:p>
        </p:txBody>
      </p:sp>
      <p:sp>
        <p:nvSpPr>
          <p:cNvPr id="16" name="Slide Number Placeholder 6">
            <a:extLst>
              <a:ext uri="{FF2B5EF4-FFF2-40B4-BE49-F238E27FC236}">
                <a16:creationId xmlns:a16="http://schemas.microsoft.com/office/drawing/2014/main" id="{E430FB0C-9F00-41A6-B46A-A2842BCF4868}"/>
              </a:ext>
            </a:extLst>
          </p:cNvPr>
          <p:cNvSpPr>
            <a:spLocks noGrp="1"/>
          </p:cNvSpPr>
          <p:nvPr>
            <p:ph type="sldNum" sz="quarter" idx="4"/>
          </p:nvPr>
        </p:nvSpPr>
        <p:spPr>
          <a:xfrm>
            <a:off x="4160117" y="4787049"/>
            <a:ext cx="823765" cy="229984"/>
          </a:xfrm>
          <a:prstGeom prst="rect">
            <a:avLst/>
          </a:prstGeom>
        </p:spPr>
        <p:txBody>
          <a:bodyPr/>
          <a:lstStyle>
            <a:lvl1pPr algn="ctr">
              <a:defRPr sz="1050"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2556903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ctrTitle"/>
          </p:nvPr>
        </p:nvSpPr>
        <p:spPr>
          <a:xfrm>
            <a:off x="1403648" y="831540"/>
            <a:ext cx="6408712" cy="540060"/>
          </a:xfrm>
          <a:prstGeom prst="rect">
            <a:avLst/>
          </a:prstGeom>
        </p:spPr>
        <p:txBody>
          <a:bodyPr rtlCol="0" anchor="ctr" anchorCtr="0">
            <a:normAutofit/>
          </a:bodyPr>
          <a:lstStyle>
            <a:lvl1pPr>
              <a:defRPr lang="bg-BG" sz="2700" dirty="0"/>
            </a:lvl1pPr>
          </a:lstStyle>
          <a:p>
            <a:pPr lvl="0"/>
            <a:r>
              <a:rPr lang="en-US"/>
              <a:t>Click to edit Master title style</a:t>
            </a:r>
            <a:endParaRPr lang="bg-BG" dirty="0"/>
          </a:p>
        </p:txBody>
      </p:sp>
      <p:sp>
        <p:nvSpPr>
          <p:cNvPr id="6" name="Rectangle 5">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7" name="Rectangle 6">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8" name="Text Placeholder 3"/>
          <p:cNvSpPr>
            <a:spLocks noGrp="1"/>
          </p:cNvSpPr>
          <p:nvPr>
            <p:ph type="body" sz="quarter" idx="12"/>
          </p:nvPr>
        </p:nvSpPr>
        <p:spPr>
          <a:xfrm>
            <a:off x="1403350" y="1626394"/>
            <a:ext cx="6408738" cy="1459706"/>
          </a:xfrm>
        </p:spPr>
        <p:txBody>
          <a:bodyPr>
            <a:normAutofit/>
          </a:bodyPr>
          <a:lstStyle>
            <a:lvl1pPr marL="0" indent="0" algn="ctr">
              <a:buNone/>
              <a:defRPr lang="en-US" sz="2100" b="0" kern="1200" dirty="0" smtClean="0">
                <a:solidFill>
                  <a:schemeClr val="tx2"/>
                </a:solidFill>
                <a:latin typeface="Franklin Gothic Medium" panose="020B0603020102020204" pitchFamily="34" charset="0"/>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pic>
        <p:nvPicPr>
          <p:cNvPr id="10" name="Picture 16">
            <a:extLst>
              <a:ext uri="{FF2B5EF4-FFF2-40B4-BE49-F238E27FC236}">
                <a16:creationId xmlns:a16="http://schemas.microsoft.com/office/drawing/2014/main" id="{71A67A5F-EEF5-40F6-B0A9-F7B7A3C8FD3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1" y="208359"/>
            <a:ext cx="897818" cy="55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a:extLst>
              <a:ext uri="{FF2B5EF4-FFF2-40B4-BE49-F238E27FC236}">
                <a16:creationId xmlns:a16="http://schemas.microsoft.com/office/drawing/2014/main" id="{19D37FDC-669F-4A19-B528-FF7DA3E7B82C}"/>
              </a:ext>
            </a:extLst>
          </p:cNvPr>
          <p:cNvSpPr>
            <a:spLocks noGrp="1"/>
          </p:cNvSpPr>
          <p:nvPr>
            <p:ph type="subTitle" idx="1" hasCustomPrompt="1"/>
          </p:nvPr>
        </p:nvSpPr>
        <p:spPr>
          <a:xfrm>
            <a:off x="1086896" y="3943350"/>
            <a:ext cx="7066504" cy="434355"/>
          </a:xfrm>
          <a:prstGeom prst="rect">
            <a:avLst/>
          </a:prstGeom>
        </p:spPr>
        <p:txBody>
          <a:bodyPr/>
          <a:lstStyle>
            <a:lvl1pPr marL="0" indent="0" algn="l">
              <a:buNone/>
              <a:defRPr sz="900" b="0" baseline="0">
                <a:solidFill>
                  <a:schemeClr val="bg2"/>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Research presented here was supported by the National Institute of Allergy and Infectious Diseases of the National Institutes of Health. The content is solely the responsibility of the authors and does not necessarily represent the official views of the National Institutes of Health. HVTN Core Award Number UM1 AI068614, HVTN SDMC Award Number UM1 AI068635, HVTN Lab Center Award Number UM1 AI068618</a:t>
            </a:r>
            <a:endParaRPr lang="bg-BG" dirty="0"/>
          </a:p>
        </p:txBody>
      </p:sp>
      <p:sp>
        <p:nvSpPr>
          <p:cNvPr id="9" name="Slide Number Placeholder 6">
            <a:extLst>
              <a:ext uri="{FF2B5EF4-FFF2-40B4-BE49-F238E27FC236}">
                <a16:creationId xmlns:a16="http://schemas.microsoft.com/office/drawing/2014/main" id="{2A8FBE63-AAD0-4A15-95D2-D59C6353BE6D}"/>
              </a:ext>
            </a:extLst>
          </p:cNvPr>
          <p:cNvSpPr>
            <a:spLocks noGrp="1"/>
          </p:cNvSpPr>
          <p:nvPr>
            <p:ph type="sldNum" sz="quarter" idx="4"/>
          </p:nvPr>
        </p:nvSpPr>
        <p:spPr>
          <a:xfrm>
            <a:off x="4160117" y="4787049"/>
            <a:ext cx="823765" cy="229984"/>
          </a:xfrm>
          <a:prstGeom prst="rect">
            <a:avLst/>
          </a:prstGeom>
        </p:spPr>
        <p:txBody>
          <a:bodyPr/>
          <a:lstStyle>
            <a:lvl1pPr algn="ctr">
              <a:defRPr sz="1050"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470789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 collage">
    <p:spTree>
      <p:nvGrpSpPr>
        <p:cNvPr id="1" name=""/>
        <p:cNvGrpSpPr/>
        <p:nvPr/>
      </p:nvGrpSpPr>
      <p:grpSpPr>
        <a:xfrm>
          <a:off x="0" y="0"/>
          <a:ext cx="0" cy="0"/>
          <a:chOff x="0" y="0"/>
          <a:chExt cx="0" cy="0"/>
        </a:xfrm>
      </p:grpSpPr>
      <p:sp>
        <p:nvSpPr>
          <p:cNvPr id="15" name="Picture Placeholder 7"/>
          <p:cNvSpPr>
            <a:spLocks noGrp="1"/>
          </p:cNvSpPr>
          <p:nvPr>
            <p:ph type="pic" sz="quarter" idx="10"/>
          </p:nvPr>
        </p:nvSpPr>
        <p:spPr>
          <a:xfrm>
            <a:off x="1333809" y="1728186"/>
            <a:ext cx="6543405" cy="1891208"/>
          </a:xfrm>
          <a:prstGeom prst="rect">
            <a:avLst/>
          </a:prstGeom>
        </p:spPr>
        <p:txBody>
          <a:bodyPr rtlCol="0">
            <a:normAutofit/>
          </a:bodyPr>
          <a:lstStyle>
            <a:lvl1pPr marL="0" indent="0">
              <a:buNone/>
              <a:defRPr sz="1200">
                <a:solidFill>
                  <a:schemeClr val="bg1"/>
                </a:solidFill>
              </a:defRPr>
            </a:lvl1pPr>
          </a:lstStyle>
          <a:p>
            <a:pPr lvl="0"/>
            <a:r>
              <a:rPr lang="en-US" noProof="0"/>
              <a:t>Click icon to add picture</a:t>
            </a:r>
            <a:endParaRPr lang="bg-BG" noProof="0" dirty="0"/>
          </a:p>
        </p:txBody>
      </p:sp>
      <p:sp>
        <p:nvSpPr>
          <p:cNvPr id="19" name="Title 1"/>
          <p:cNvSpPr>
            <a:spLocks noGrp="1"/>
          </p:cNvSpPr>
          <p:nvPr>
            <p:ph type="ctrTitle"/>
          </p:nvPr>
        </p:nvSpPr>
        <p:spPr>
          <a:xfrm>
            <a:off x="1403648" y="626661"/>
            <a:ext cx="6408712" cy="540060"/>
          </a:xfrm>
          <a:prstGeom prst="rect">
            <a:avLst/>
          </a:prstGeom>
        </p:spPr>
        <p:txBody>
          <a:bodyPr rtlCol="0" anchor="ctr" anchorCtr="0">
            <a:normAutofit/>
          </a:bodyPr>
          <a:lstStyle>
            <a:lvl1pPr>
              <a:defRPr lang="bg-BG" sz="2700" dirty="0"/>
            </a:lvl1pPr>
          </a:lstStyle>
          <a:p>
            <a:pPr lvl="0"/>
            <a:r>
              <a:rPr lang="en-US"/>
              <a:t>Click to edit Master title style</a:t>
            </a:r>
            <a:endParaRPr lang="bg-BG" dirty="0"/>
          </a:p>
        </p:txBody>
      </p:sp>
      <p:sp>
        <p:nvSpPr>
          <p:cNvPr id="20" name="Text Placeholder 3"/>
          <p:cNvSpPr>
            <a:spLocks noGrp="1"/>
          </p:cNvSpPr>
          <p:nvPr>
            <p:ph type="body" sz="quarter" idx="11"/>
          </p:nvPr>
        </p:nvSpPr>
        <p:spPr>
          <a:xfrm>
            <a:off x="1403350" y="1159669"/>
            <a:ext cx="6408738" cy="431006"/>
          </a:xfrm>
        </p:spPr>
        <p:txBody>
          <a:bodyPr>
            <a:normAutofit/>
          </a:bodyPr>
          <a:lstStyle>
            <a:lvl1pPr marL="0" indent="0" algn="ctr">
              <a:buNone/>
              <a:defRPr lang="en-US" sz="2100" b="0" kern="1200" dirty="0" smtClean="0">
                <a:solidFill>
                  <a:schemeClr val="tx2"/>
                </a:solidFill>
                <a:latin typeface="Franklin Gothic Medium" panose="020B0603020102020204" pitchFamily="34" charset="0"/>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11" name="Rectangle 10">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16" name="Rectangle 15">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pic>
        <p:nvPicPr>
          <p:cNvPr id="14" name="Picture 16">
            <a:extLst>
              <a:ext uri="{FF2B5EF4-FFF2-40B4-BE49-F238E27FC236}">
                <a16:creationId xmlns:a16="http://schemas.microsoft.com/office/drawing/2014/main" id="{7C790C15-E2EE-4D19-BA40-B7307D248AB0}"/>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1" y="208359"/>
            <a:ext cx="897818" cy="55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6">
            <a:extLst>
              <a:ext uri="{FF2B5EF4-FFF2-40B4-BE49-F238E27FC236}">
                <a16:creationId xmlns:a16="http://schemas.microsoft.com/office/drawing/2014/main" id="{A4384120-CBDE-4A00-BC3A-18B2C455A354}"/>
              </a:ext>
            </a:extLst>
          </p:cNvPr>
          <p:cNvSpPr>
            <a:spLocks noGrp="1"/>
          </p:cNvSpPr>
          <p:nvPr>
            <p:ph type="sldNum" sz="quarter" idx="4"/>
          </p:nvPr>
        </p:nvSpPr>
        <p:spPr>
          <a:xfrm>
            <a:off x="4160117" y="4787049"/>
            <a:ext cx="823765" cy="229984"/>
          </a:xfrm>
          <a:prstGeom prst="rect">
            <a:avLst/>
          </a:prstGeom>
        </p:spPr>
        <p:txBody>
          <a:bodyPr/>
          <a:lstStyle>
            <a:lvl1pPr algn="ctr">
              <a:defRPr sz="1050"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41176094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Slide - collage">
    <p:spTree>
      <p:nvGrpSpPr>
        <p:cNvPr id="1" name=""/>
        <p:cNvGrpSpPr/>
        <p:nvPr/>
      </p:nvGrpSpPr>
      <p:grpSpPr>
        <a:xfrm>
          <a:off x="0" y="0"/>
          <a:ext cx="0" cy="0"/>
          <a:chOff x="0" y="0"/>
          <a:chExt cx="0" cy="0"/>
        </a:xfrm>
      </p:grpSpPr>
      <p:sp>
        <p:nvSpPr>
          <p:cNvPr id="15" name="Picture Placeholder 7"/>
          <p:cNvSpPr>
            <a:spLocks noGrp="1"/>
          </p:cNvSpPr>
          <p:nvPr>
            <p:ph type="pic" sz="quarter" idx="10"/>
          </p:nvPr>
        </p:nvSpPr>
        <p:spPr>
          <a:xfrm>
            <a:off x="1333809" y="1737711"/>
            <a:ext cx="6543405" cy="1891208"/>
          </a:xfrm>
          <a:prstGeom prst="rect">
            <a:avLst/>
          </a:prstGeom>
        </p:spPr>
        <p:txBody>
          <a:bodyPr rtlCol="0">
            <a:normAutofit/>
          </a:bodyPr>
          <a:lstStyle>
            <a:lvl1pPr marL="0" indent="0">
              <a:buNone/>
              <a:defRPr sz="1200">
                <a:solidFill>
                  <a:schemeClr val="bg2"/>
                </a:solidFill>
              </a:defRPr>
            </a:lvl1pPr>
          </a:lstStyle>
          <a:p>
            <a:pPr lvl="0"/>
            <a:r>
              <a:rPr lang="en-US" noProof="0"/>
              <a:t>Click icon to add picture</a:t>
            </a:r>
            <a:endParaRPr lang="bg-BG" noProof="0" dirty="0"/>
          </a:p>
        </p:txBody>
      </p:sp>
      <p:sp>
        <p:nvSpPr>
          <p:cNvPr id="11" name="Rectangle 10">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16" name="Rectangle 15">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19" name="Title 1"/>
          <p:cNvSpPr>
            <a:spLocks noGrp="1"/>
          </p:cNvSpPr>
          <p:nvPr>
            <p:ph type="ctrTitle"/>
          </p:nvPr>
        </p:nvSpPr>
        <p:spPr>
          <a:xfrm>
            <a:off x="1403648" y="945840"/>
            <a:ext cx="6408712" cy="540060"/>
          </a:xfrm>
          <a:prstGeom prst="rect">
            <a:avLst/>
          </a:prstGeom>
        </p:spPr>
        <p:txBody>
          <a:bodyPr rtlCol="0" anchor="ctr" anchorCtr="0">
            <a:normAutofit/>
          </a:bodyPr>
          <a:lstStyle>
            <a:lvl1pPr>
              <a:defRPr lang="bg-BG" sz="2700" dirty="0"/>
            </a:lvl1pPr>
          </a:lstStyle>
          <a:p>
            <a:pPr lvl="0"/>
            <a:r>
              <a:rPr lang="en-US"/>
              <a:t>Click to edit Master title style</a:t>
            </a:r>
            <a:endParaRPr lang="bg-BG" dirty="0"/>
          </a:p>
        </p:txBody>
      </p:sp>
      <p:pic>
        <p:nvPicPr>
          <p:cNvPr id="17" name="Picture 16">
            <a:extLst>
              <a:ext uri="{FF2B5EF4-FFF2-40B4-BE49-F238E27FC236}">
                <a16:creationId xmlns:a16="http://schemas.microsoft.com/office/drawing/2014/main" id="{9AEE9065-9B8A-412B-8642-232778081A0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1" y="208359"/>
            <a:ext cx="897818" cy="55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Subtitle 2">
            <a:extLst>
              <a:ext uri="{FF2B5EF4-FFF2-40B4-BE49-F238E27FC236}">
                <a16:creationId xmlns:a16="http://schemas.microsoft.com/office/drawing/2014/main" id="{0DD4C541-7B54-47E3-B78A-41A2F535626E}"/>
              </a:ext>
            </a:extLst>
          </p:cNvPr>
          <p:cNvSpPr>
            <a:spLocks noGrp="1"/>
          </p:cNvSpPr>
          <p:nvPr>
            <p:ph type="subTitle" idx="1" hasCustomPrompt="1"/>
          </p:nvPr>
        </p:nvSpPr>
        <p:spPr>
          <a:xfrm>
            <a:off x="1086896" y="3943350"/>
            <a:ext cx="7066504" cy="434355"/>
          </a:xfrm>
          <a:prstGeom prst="rect">
            <a:avLst/>
          </a:prstGeom>
        </p:spPr>
        <p:txBody>
          <a:bodyPr/>
          <a:lstStyle>
            <a:lvl1pPr marL="0" indent="0" algn="l">
              <a:buNone/>
              <a:defRPr sz="900" b="0" baseline="0">
                <a:solidFill>
                  <a:schemeClr val="bg2"/>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Research presented here was supported by the National Institute of Allergy and Infectious Diseases of the National Institutes of Health. The content is solely the responsibility of the authors and does not necessarily represent the official views of the National Institutes of Health. HVTN Core Award Number UM1 AI068614, HVTN SDMC Award Number UM1 AI068635, HVTN Lab Center Award Number UM1 AI068618</a:t>
            </a:r>
            <a:endParaRPr lang="bg-BG" dirty="0"/>
          </a:p>
        </p:txBody>
      </p:sp>
      <p:sp>
        <p:nvSpPr>
          <p:cNvPr id="9" name="Slide Number Placeholder 6">
            <a:extLst>
              <a:ext uri="{FF2B5EF4-FFF2-40B4-BE49-F238E27FC236}">
                <a16:creationId xmlns:a16="http://schemas.microsoft.com/office/drawing/2014/main" id="{A11661AC-386F-4E05-9780-5D409BE9C1FB}"/>
              </a:ext>
            </a:extLst>
          </p:cNvPr>
          <p:cNvSpPr>
            <a:spLocks noGrp="1"/>
          </p:cNvSpPr>
          <p:nvPr>
            <p:ph type="sldNum" sz="quarter" idx="4"/>
          </p:nvPr>
        </p:nvSpPr>
        <p:spPr>
          <a:xfrm>
            <a:off x="4160117" y="4787049"/>
            <a:ext cx="823765" cy="229984"/>
          </a:xfrm>
          <a:prstGeom prst="rect">
            <a:avLst/>
          </a:prstGeom>
        </p:spPr>
        <p:txBody>
          <a:bodyPr/>
          <a:lstStyle>
            <a:lvl1pPr algn="ctr">
              <a:defRPr sz="1050"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2457094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0" y="0"/>
            <a:ext cx="9144000" cy="4663053"/>
          </a:xfrm>
          <a:prstGeom prst="rect">
            <a:avLst/>
          </a:prstGeom>
        </p:spPr>
        <p:txBody>
          <a:bodyPr rtlCol="0">
            <a:normAutofit/>
          </a:bodyPr>
          <a:lstStyle>
            <a:lvl1pPr>
              <a:defRPr lang="bg-BG" sz="2400" kern="1200" noProof="0" dirty="0">
                <a:solidFill>
                  <a:schemeClr val="bg2"/>
                </a:solidFill>
                <a:latin typeface="Franklin Gothic Demi" panose="020B0703020102020204" pitchFamily="34" charset="0"/>
                <a:ea typeface="+mn-ea"/>
                <a:cs typeface="+mn-cs"/>
              </a:defRPr>
            </a:lvl1pPr>
          </a:lstStyle>
          <a:p>
            <a:pPr lvl="0"/>
            <a:r>
              <a:rPr lang="en-US" noProof="0"/>
              <a:t>Click icon to add picture</a:t>
            </a:r>
            <a:endParaRPr lang="bg-BG" noProof="0" dirty="0"/>
          </a:p>
        </p:txBody>
      </p:sp>
      <p:sp>
        <p:nvSpPr>
          <p:cNvPr id="2" name="Title 1"/>
          <p:cNvSpPr>
            <a:spLocks noGrp="1"/>
          </p:cNvSpPr>
          <p:nvPr>
            <p:ph type="title"/>
          </p:nvPr>
        </p:nvSpPr>
        <p:spPr>
          <a:xfrm>
            <a:off x="0" y="3642136"/>
            <a:ext cx="9144000" cy="1021556"/>
          </a:xfrm>
          <a:prstGeom prst="rect">
            <a:avLst/>
          </a:prstGeom>
          <a:solidFill>
            <a:schemeClr val="accent3">
              <a:lumMod val="75000"/>
              <a:alpha val="80000"/>
            </a:schemeClr>
          </a:solidFill>
        </p:spPr>
        <p:txBody>
          <a:bodyPr anchor="t">
            <a:normAutofit/>
          </a:bodyPr>
          <a:lstStyle>
            <a:lvl1pPr marL="685800" algn="l" rtl="0" eaLnBrk="1" fontAlgn="base" hangingPunct="1">
              <a:spcBef>
                <a:spcPct val="0"/>
              </a:spcBef>
              <a:spcAft>
                <a:spcPct val="0"/>
              </a:spcAft>
              <a:defRPr lang="en-US" sz="3600" b="0" kern="1200" cap="all" spc="38" baseline="0" dirty="0">
                <a:solidFill>
                  <a:schemeClr val="bg1"/>
                </a:solidFill>
                <a:latin typeface="Franklin Gothic Demi" panose="020B0703020102020204" pitchFamily="34" charset="0"/>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0" y="3070729"/>
            <a:ext cx="9144000" cy="571407"/>
          </a:xfrm>
          <a:prstGeom prst="rect">
            <a:avLst/>
          </a:prstGeom>
          <a:solidFill>
            <a:schemeClr val="accent3">
              <a:lumMod val="75000"/>
              <a:alpha val="80000"/>
            </a:schemeClr>
          </a:solidFill>
        </p:spPr>
        <p:txBody>
          <a:bodyPr anchor="b"/>
          <a:lstStyle>
            <a:lvl1pPr marL="685800" indent="0">
              <a:buNone/>
              <a:defRPr sz="2000">
                <a:solidFill>
                  <a:srgbClr val="F2F0E6"/>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Edit Master text styles</a:t>
            </a:r>
          </a:p>
        </p:txBody>
      </p:sp>
      <p:sp>
        <p:nvSpPr>
          <p:cNvPr id="7" name="Rectangle 6">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8" name="Rectangle 7">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9" name="Slide Number Placeholder 6">
            <a:extLst>
              <a:ext uri="{FF2B5EF4-FFF2-40B4-BE49-F238E27FC236}">
                <a16:creationId xmlns:a16="http://schemas.microsoft.com/office/drawing/2014/main" id="{78E951AA-AC66-4FD5-B7DC-17115584917B}"/>
              </a:ext>
            </a:extLst>
          </p:cNvPr>
          <p:cNvSpPr>
            <a:spLocks noGrp="1"/>
          </p:cNvSpPr>
          <p:nvPr>
            <p:ph type="sldNum" sz="quarter" idx="4"/>
          </p:nvPr>
        </p:nvSpPr>
        <p:spPr>
          <a:xfrm>
            <a:off x="4160117" y="4787049"/>
            <a:ext cx="823765" cy="229984"/>
          </a:xfrm>
          <a:prstGeom prst="rect">
            <a:avLst/>
          </a:prstGeom>
        </p:spPr>
        <p:txBody>
          <a:bodyPr/>
          <a:lstStyle>
            <a:lvl1pPr algn="ctr">
              <a:defRPr sz="1050"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2878289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alf Slide">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4355976" cy="4623978"/>
          </a:xfrm>
          <a:prstGeom prst="rect">
            <a:avLst/>
          </a:prstGeom>
        </p:spPr>
        <p:txBody>
          <a:bodyPr rtlCol="0">
            <a:normAutofit/>
          </a:bodyPr>
          <a:lstStyle>
            <a:lvl1pPr marL="0" indent="0">
              <a:buNone/>
              <a:defRPr sz="2800"/>
            </a:lvl1pPr>
          </a:lstStyle>
          <a:p>
            <a:pPr lvl="0"/>
            <a:r>
              <a:rPr lang="en-US" noProof="0"/>
              <a:t>Click icon to add picture</a:t>
            </a:r>
            <a:endParaRPr lang="bg-BG" noProof="0" dirty="0"/>
          </a:p>
        </p:txBody>
      </p:sp>
      <p:sp>
        <p:nvSpPr>
          <p:cNvPr id="10" name="Rectangle 9">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Rectangle 10">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2" name="Title 1"/>
          <p:cNvSpPr>
            <a:spLocks noGrp="1"/>
          </p:cNvSpPr>
          <p:nvPr>
            <p:ph type="ctrTitle"/>
          </p:nvPr>
        </p:nvSpPr>
        <p:spPr>
          <a:xfrm>
            <a:off x="4573116" y="150595"/>
            <a:ext cx="4378530" cy="540060"/>
          </a:xfrm>
          <a:prstGeom prst="rect">
            <a:avLst/>
          </a:prstGeom>
        </p:spPr>
        <p:txBody>
          <a:bodyPr anchor="ctr" anchorCtr="0">
            <a:normAutofit/>
          </a:bodyPr>
          <a:lstStyle>
            <a:lvl1pPr>
              <a:defRPr sz="3600" baseline="0">
                <a:solidFill>
                  <a:schemeClr val="accent3"/>
                </a:solidFill>
              </a:defRPr>
            </a:lvl1pPr>
          </a:lstStyle>
          <a:p>
            <a:r>
              <a:rPr lang="en-US"/>
              <a:t>Click to edit Master title style</a:t>
            </a:r>
            <a:endParaRPr lang="bg-BG" dirty="0"/>
          </a:p>
        </p:txBody>
      </p:sp>
      <p:sp>
        <p:nvSpPr>
          <p:cNvPr id="13" name="Subtitle 2"/>
          <p:cNvSpPr>
            <a:spLocks noGrp="1"/>
          </p:cNvSpPr>
          <p:nvPr>
            <p:ph type="subTitle" idx="1"/>
          </p:nvPr>
        </p:nvSpPr>
        <p:spPr>
          <a:xfrm>
            <a:off x="4573116" y="917265"/>
            <a:ext cx="4378531" cy="3711885"/>
          </a:xfrm>
          <a:prstGeom prst="rect">
            <a:avLst/>
          </a:prstGeom>
        </p:spPr>
        <p:txBody>
          <a:bodyPr rtlCol="0">
            <a:normAutofit/>
          </a:bodyPr>
          <a:lstStyle>
            <a:lvl1pPr>
              <a:defRPr lang="bg-BG" sz="2400" b="0" dirty="0">
                <a:solidFill>
                  <a:schemeClr val="tx2"/>
                </a:solidFill>
                <a:latin typeface="Franklin Gothic Book" panose="020B0503020102020204" pitchFamily="34" charset="0"/>
              </a:defRPr>
            </a:lvl1pPr>
          </a:lstStyle>
          <a:p>
            <a:pPr lvl="0"/>
            <a:r>
              <a:rPr lang="en-US"/>
              <a:t>Click to edit Master subtitle style</a:t>
            </a:r>
            <a:endParaRPr lang="bg-BG" dirty="0"/>
          </a:p>
        </p:txBody>
      </p:sp>
      <p:sp>
        <p:nvSpPr>
          <p:cNvPr id="8" name="Slide Number Placeholder 6">
            <a:extLst>
              <a:ext uri="{FF2B5EF4-FFF2-40B4-BE49-F238E27FC236}">
                <a16:creationId xmlns:a16="http://schemas.microsoft.com/office/drawing/2014/main" id="{1E066DC8-44A7-4216-87E8-FCFEE7E0BDA9}"/>
              </a:ext>
            </a:extLst>
          </p:cNvPr>
          <p:cNvSpPr>
            <a:spLocks noGrp="1"/>
          </p:cNvSpPr>
          <p:nvPr>
            <p:ph type="sldNum" sz="quarter" idx="4"/>
          </p:nvPr>
        </p:nvSpPr>
        <p:spPr>
          <a:xfrm>
            <a:off x="4160117" y="4787049"/>
            <a:ext cx="823765" cy="229984"/>
          </a:xfrm>
          <a:prstGeom prst="rect">
            <a:avLst/>
          </a:prstGeom>
        </p:spPr>
        <p:txBody>
          <a:bodyPr/>
          <a:lstStyle>
            <a:lvl1pPr algn="ctr">
              <a:defRPr sz="1050"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7385063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ctrTitle"/>
          </p:nvPr>
        </p:nvSpPr>
        <p:spPr>
          <a:xfrm>
            <a:off x="1403648" y="1002990"/>
            <a:ext cx="6408712" cy="540060"/>
          </a:xfrm>
          <a:prstGeom prst="rect">
            <a:avLst/>
          </a:prstGeom>
        </p:spPr>
        <p:txBody>
          <a:bodyPr rtlCol="0" anchor="ctr" anchorCtr="0">
            <a:normAutofit/>
          </a:bodyPr>
          <a:lstStyle>
            <a:lvl1pPr>
              <a:defRPr lang="bg-BG" sz="2700" dirty="0"/>
            </a:lvl1pPr>
          </a:lstStyle>
          <a:p>
            <a:pPr lvl="0"/>
            <a:r>
              <a:rPr lang="en-US"/>
              <a:t>Click to edit Master title style</a:t>
            </a:r>
            <a:endParaRPr lang="bg-BG" dirty="0"/>
          </a:p>
        </p:txBody>
      </p:sp>
      <p:sp>
        <p:nvSpPr>
          <p:cNvPr id="6" name="Rectangle 5">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7" name="Rectangle 6">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pic>
        <p:nvPicPr>
          <p:cNvPr id="8" name="Picture 7">
            <a:extLst>
              <a:ext uri="{FF2B5EF4-FFF2-40B4-BE49-F238E27FC236}">
                <a16:creationId xmlns:a16="http://schemas.microsoft.com/office/drawing/2014/main" id="{84A7AB03-5781-42B9-803A-E3B53E1F00D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2698" y="2343151"/>
            <a:ext cx="1521302" cy="935227"/>
          </a:xfrm>
          <a:prstGeom prst="rect">
            <a:avLst/>
          </a:prstGeom>
        </p:spPr>
      </p:pic>
      <p:sp>
        <p:nvSpPr>
          <p:cNvPr id="9" name="Slide Number Placeholder 6">
            <a:extLst>
              <a:ext uri="{FF2B5EF4-FFF2-40B4-BE49-F238E27FC236}">
                <a16:creationId xmlns:a16="http://schemas.microsoft.com/office/drawing/2014/main" id="{A4CFA406-BBC9-4032-8E7C-0FA0F847DF32}"/>
              </a:ext>
            </a:extLst>
          </p:cNvPr>
          <p:cNvSpPr>
            <a:spLocks noGrp="1"/>
          </p:cNvSpPr>
          <p:nvPr>
            <p:ph type="sldNum" sz="quarter" idx="4"/>
          </p:nvPr>
        </p:nvSpPr>
        <p:spPr>
          <a:xfrm>
            <a:off x="4160117" y="4787049"/>
            <a:ext cx="823765" cy="229984"/>
          </a:xfrm>
          <a:prstGeom prst="rect">
            <a:avLst/>
          </a:prstGeom>
        </p:spPr>
        <p:txBody>
          <a:bodyPr/>
          <a:lstStyle>
            <a:lvl1pPr algn="ctr">
              <a:defRPr sz="1050"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1547014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ly Picture Slide">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9144000" cy="4623978"/>
          </a:xfrm>
          <a:prstGeom prst="rect">
            <a:avLst/>
          </a:prstGeom>
        </p:spPr>
        <p:txBody>
          <a:bodyPr rtlCol="0">
            <a:normAutofit/>
          </a:bodyPr>
          <a:lstStyle>
            <a:lvl1pPr marL="257175" indent="-257175">
              <a:defRPr lang="bg-BG" sz="2400" kern="1200" noProof="0" dirty="0">
                <a:solidFill>
                  <a:schemeClr val="bg2"/>
                </a:solidFill>
                <a:latin typeface="Franklin Gothic Demi" panose="020B0703020102020204" pitchFamily="34" charset="0"/>
                <a:ea typeface="+mn-ea"/>
                <a:cs typeface="+mn-cs"/>
              </a:defRPr>
            </a:lvl1pPr>
          </a:lstStyle>
          <a:p>
            <a:pPr marL="257175" lvl="0" indent="-257175" algn="l" rtl="0" eaLnBrk="1" fontAlgn="base" hangingPunct="1">
              <a:spcBef>
                <a:spcPct val="20000"/>
              </a:spcBef>
              <a:spcAft>
                <a:spcPct val="0"/>
              </a:spcAft>
              <a:buFont typeface="Arial" charset="0"/>
              <a:buChar char="•"/>
            </a:pPr>
            <a:r>
              <a:rPr lang="en-US" noProof="0"/>
              <a:t>Click icon to add picture</a:t>
            </a:r>
            <a:endParaRPr lang="bg-BG" noProof="0" dirty="0"/>
          </a:p>
        </p:txBody>
      </p:sp>
      <p:sp>
        <p:nvSpPr>
          <p:cNvPr id="4" name="Slide Number Placeholder 6"/>
          <p:cNvSpPr>
            <a:spLocks noGrp="1"/>
          </p:cNvSpPr>
          <p:nvPr>
            <p:ph type="sldNum" sz="quarter" idx="12"/>
          </p:nvPr>
        </p:nvSpPr>
        <p:spPr>
          <a:xfrm>
            <a:off x="4164013" y="4774407"/>
            <a:ext cx="806450" cy="273844"/>
          </a:xfrm>
          <a:prstGeom prst="rect">
            <a:avLst/>
          </a:prstGeom>
        </p:spPr>
        <p:txBody>
          <a:bodyPr/>
          <a:lstStyle>
            <a:lvl1pPr algn="ctr">
              <a:defRPr sz="1050" smtClean="0">
                <a:solidFill>
                  <a:srgbClr val="F2F0E6"/>
                </a:solidFill>
              </a:defRPr>
            </a:lvl1pPr>
          </a:lstStyle>
          <a:p>
            <a:pPr defTabSz="685800">
              <a:defRPr/>
            </a:pPr>
            <a:fld id="{8C108591-F2F9-40AD-A410-36AFAFDB4837}" type="slidenum">
              <a:rPr lang="en-US" smtClean="0"/>
              <a:pPr defTabSz="685800">
                <a:defRPr/>
              </a:pPr>
              <a:t>‹#›</a:t>
            </a:fld>
            <a:endParaRPr lang="en-US" dirty="0"/>
          </a:p>
        </p:txBody>
      </p:sp>
      <p:sp>
        <p:nvSpPr>
          <p:cNvPr id="5" name="Rectangle 4">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6" name="Rectangle 5">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Tree>
    <p:extLst>
      <p:ext uri="{BB962C8B-B14F-4D97-AF65-F5344CB8AC3E}">
        <p14:creationId xmlns:p14="http://schemas.microsoft.com/office/powerpoint/2010/main" val="20640076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6"/>
          <p:cNvSpPr>
            <a:spLocks noGrp="1"/>
          </p:cNvSpPr>
          <p:nvPr>
            <p:ph type="sldNum" sz="quarter" idx="11"/>
          </p:nvPr>
        </p:nvSpPr>
        <p:spPr>
          <a:xfrm>
            <a:off x="4164013" y="4774407"/>
            <a:ext cx="806450" cy="273844"/>
          </a:xfrm>
          <a:prstGeom prst="rect">
            <a:avLst/>
          </a:prstGeom>
        </p:spPr>
        <p:txBody>
          <a:bodyPr/>
          <a:lstStyle>
            <a:lvl1pPr algn="ctr">
              <a:defRPr sz="1050" smtClean="0">
                <a:solidFill>
                  <a:srgbClr val="F2F0E6"/>
                </a:solidFill>
              </a:defRPr>
            </a:lvl1pPr>
          </a:lstStyle>
          <a:p>
            <a:pPr defTabSz="685800">
              <a:defRPr/>
            </a:pPr>
            <a:fld id="{B69A9E4F-1D52-42F0-A31F-399ACA6C861C}" type="slidenum">
              <a:rPr lang="en-US" smtClean="0"/>
              <a:pPr defTabSz="685800">
                <a:defRPr/>
              </a:pPr>
              <a:t>‹#›</a:t>
            </a:fld>
            <a:endParaRPr lang="en-US" dirty="0"/>
          </a:p>
        </p:txBody>
      </p:sp>
      <p:sp>
        <p:nvSpPr>
          <p:cNvPr id="4" name="Rectangle 3">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5" name="Rectangle 4">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Tree>
    <p:extLst>
      <p:ext uri="{BB962C8B-B14F-4D97-AF65-F5344CB8AC3E}">
        <p14:creationId xmlns:p14="http://schemas.microsoft.com/office/powerpoint/2010/main" val="1653741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a:prstGeom prst="rect">
            <a:avLst/>
          </a:prstGeom>
        </p:spPr>
        <p:txBody>
          <a:bodyPr>
            <a:normAutofit/>
          </a:bodyPr>
          <a:lstStyle>
            <a:lvl1pPr>
              <a:buClr>
                <a:schemeClr val="tx2"/>
              </a:buClr>
              <a:defRPr sz="2100">
                <a:latin typeface="+mj-lt"/>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394472"/>
          </a:xfrm>
          <a:prstGeom prst="rect">
            <a:avLst/>
          </a:prstGeom>
        </p:spPr>
        <p:txBody>
          <a:bodyPr>
            <a:normAutofit/>
          </a:bodyPr>
          <a:lstStyle>
            <a:lvl1pPr marL="257175" indent="-257175">
              <a:defRPr lang="en-US" sz="2100" kern="1200" dirty="0" smtClean="0">
                <a:solidFill>
                  <a:schemeClr val="tx1"/>
                </a:solidFill>
                <a:latin typeface="+mj-lt"/>
                <a:ea typeface="+mn-ea"/>
                <a:cs typeface="+mn-cs"/>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marL="257175" lvl="0" indent="-257175" algn="l" rtl="0" eaLnBrk="1" fontAlgn="base" hangingPunct="1">
              <a:spcBef>
                <a:spcPct val="20000"/>
              </a:spcBef>
              <a:spcAft>
                <a:spcPct val="0"/>
              </a:spcAft>
              <a:buFont typeface="Arial" charset="0"/>
              <a:buChar char="•"/>
            </a:pPr>
            <a:r>
              <a:rPr lang="en-US"/>
              <a:t>Edit Master text styles</a:t>
            </a:r>
          </a:p>
          <a:p>
            <a:pPr marL="257175" lvl="1" indent="-257175" algn="l" rtl="0" eaLnBrk="1" fontAlgn="base" hangingPunct="1">
              <a:spcBef>
                <a:spcPct val="20000"/>
              </a:spcBef>
              <a:spcAft>
                <a:spcPct val="0"/>
              </a:spcAft>
              <a:buFont typeface="Arial" charset="0"/>
              <a:buChar char="•"/>
            </a:pPr>
            <a:r>
              <a:rPr lang="en-US"/>
              <a:t>Second level</a:t>
            </a:r>
          </a:p>
          <a:p>
            <a:pPr marL="257175" lvl="2" indent="-257175" algn="l" rtl="0" eaLnBrk="1" fontAlgn="base" hangingPunct="1">
              <a:spcBef>
                <a:spcPct val="20000"/>
              </a:spcBef>
              <a:spcAft>
                <a:spcPct val="0"/>
              </a:spcAft>
              <a:buFont typeface="Arial" charset="0"/>
              <a:buChar char="•"/>
            </a:pPr>
            <a:r>
              <a:rPr lang="en-US"/>
              <a:t>Third level</a:t>
            </a:r>
          </a:p>
          <a:p>
            <a:pPr marL="257175" lvl="3" indent="-257175" algn="l" rtl="0" eaLnBrk="1" fontAlgn="base" hangingPunct="1">
              <a:spcBef>
                <a:spcPct val="20000"/>
              </a:spcBef>
              <a:spcAft>
                <a:spcPct val="0"/>
              </a:spcAft>
              <a:buFont typeface="Arial" charset="0"/>
              <a:buChar char="•"/>
            </a:pPr>
            <a:r>
              <a:rPr lang="en-US"/>
              <a:t>Fourth level</a:t>
            </a:r>
          </a:p>
          <a:p>
            <a:pPr marL="257175" lvl="4" indent="-257175" algn="l" rtl="0" eaLnBrk="1" fontAlgn="base" hangingPunct="1">
              <a:spcBef>
                <a:spcPct val="20000"/>
              </a:spcBef>
              <a:spcAft>
                <a:spcPct val="0"/>
              </a:spcAft>
              <a:buFont typeface="Arial" charset="0"/>
              <a:buChar char="•"/>
            </a:pPr>
            <a:r>
              <a:rPr lang="en-US"/>
              <a:t>Fifth level</a:t>
            </a:r>
            <a:endParaRPr lang="en-US" dirty="0"/>
          </a:p>
        </p:txBody>
      </p:sp>
      <p:sp>
        <p:nvSpPr>
          <p:cNvPr id="6" name="Slide Number Placeholder 6"/>
          <p:cNvSpPr>
            <a:spLocks noGrp="1"/>
          </p:cNvSpPr>
          <p:nvPr>
            <p:ph type="sldNum" sz="quarter" idx="11"/>
          </p:nvPr>
        </p:nvSpPr>
        <p:spPr>
          <a:xfrm>
            <a:off x="4164013" y="4774407"/>
            <a:ext cx="806450" cy="273844"/>
          </a:xfrm>
          <a:prstGeom prst="rect">
            <a:avLst/>
          </a:prstGeom>
        </p:spPr>
        <p:txBody>
          <a:bodyPr/>
          <a:lstStyle>
            <a:lvl1pPr algn="ctr">
              <a:defRPr sz="1050" smtClean="0">
                <a:solidFill>
                  <a:srgbClr val="F2F0E6"/>
                </a:solidFill>
              </a:defRPr>
            </a:lvl1pPr>
          </a:lstStyle>
          <a:p>
            <a:pPr defTabSz="685800">
              <a:defRPr/>
            </a:pPr>
            <a:fld id="{67BFE113-A474-4500-A60F-9CAAC80E152A}" type="slidenum">
              <a:rPr lang="en-US" smtClean="0"/>
              <a:pPr defTabSz="685800">
                <a:defRPr/>
              </a:pPr>
              <a:t>‹#›</a:t>
            </a:fld>
            <a:endParaRPr lang="en-US" dirty="0"/>
          </a:p>
        </p:txBody>
      </p:sp>
      <p:sp>
        <p:nvSpPr>
          <p:cNvPr id="7" name="Title 1"/>
          <p:cNvSpPr>
            <a:spLocks noGrp="1"/>
          </p:cNvSpPr>
          <p:nvPr>
            <p:ph type="title"/>
          </p:nvPr>
        </p:nvSpPr>
        <p:spPr>
          <a:xfrm>
            <a:off x="457200" y="228600"/>
            <a:ext cx="8229600" cy="857250"/>
          </a:xfrm>
          <a:prstGeom prst="rect">
            <a:avLst/>
          </a:prstGeom>
        </p:spPr>
        <p:txBody>
          <a:bodyPr anchor="ctr" anchorCtr="0">
            <a:normAutofit/>
          </a:bodyPr>
          <a:lstStyle>
            <a:lvl1pPr>
              <a:defRPr>
                <a:solidFill>
                  <a:schemeClr val="accent3"/>
                </a:solidFill>
              </a:defRPr>
            </a:lvl1pPr>
          </a:lstStyle>
          <a:p>
            <a:r>
              <a:rPr lang="en-US"/>
              <a:t>Click to edit Master title style</a:t>
            </a:r>
            <a:endParaRPr lang="en-US" dirty="0"/>
          </a:p>
        </p:txBody>
      </p:sp>
      <p:sp>
        <p:nvSpPr>
          <p:cNvPr id="8" name="Rectangle 7">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9" name="Rectangle 8">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Tree>
    <p:extLst>
      <p:ext uri="{BB962C8B-B14F-4D97-AF65-F5344CB8AC3E}">
        <p14:creationId xmlns:p14="http://schemas.microsoft.com/office/powerpoint/2010/main" val="1437772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6"/>
          <p:cNvSpPr>
            <a:spLocks noGrp="1"/>
          </p:cNvSpPr>
          <p:nvPr>
            <p:ph type="sldNum" sz="quarter" idx="11"/>
          </p:nvPr>
        </p:nvSpPr>
        <p:spPr>
          <a:xfrm>
            <a:off x="4164013" y="4774407"/>
            <a:ext cx="806450" cy="273844"/>
          </a:xfrm>
          <a:prstGeom prst="rect">
            <a:avLst/>
          </a:prstGeom>
        </p:spPr>
        <p:txBody>
          <a:bodyPr/>
          <a:lstStyle>
            <a:lvl1pPr algn="ctr">
              <a:defRPr sz="1050" smtClean="0">
                <a:solidFill>
                  <a:srgbClr val="F2F0E6"/>
                </a:solidFill>
              </a:defRPr>
            </a:lvl1pPr>
          </a:lstStyle>
          <a:p>
            <a:pPr defTabSz="685800">
              <a:defRPr/>
            </a:pPr>
            <a:fld id="{46999916-15F3-4289-AEAD-06AD5D49F70C}" type="slidenum">
              <a:rPr lang="en-US" smtClean="0"/>
              <a:pPr defTabSz="685800">
                <a:defRPr/>
              </a:pPr>
              <a:t>‹#›</a:t>
            </a:fld>
            <a:endParaRPr lang="en-US" dirty="0"/>
          </a:p>
        </p:txBody>
      </p:sp>
      <p:sp>
        <p:nvSpPr>
          <p:cNvPr id="4" name="Rectangle 3">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5" name="Rectangle 4">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Tree>
    <p:extLst>
      <p:ext uri="{BB962C8B-B14F-4D97-AF65-F5344CB8AC3E}">
        <p14:creationId xmlns:p14="http://schemas.microsoft.com/office/powerpoint/2010/main" val="3719116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a:prstGeom prst="rect">
            <a:avLst/>
          </a:prstGeom>
        </p:spPr>
        <p:txBody>
          <a:bodyPr anchor="b">
            <a:normAutofit/>
          </a:bodyPr>
          <a:lstStyle>
            <a:lvl1pPr marL="0" indent="0">
              <a:buNone/>
              <a:defRPr sz="1800" b="0">
                <a:solidFill>
                  <a:srgbClr val="3589A5"/>
                </a:solidFill>
                <a:latin typeface="Franklin Gothic Medium" panose="020B06030201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normAutofit/>
          </a:bodyPr>
          <a:lstStyle>
            <a:lvl1pPr>
              <a:buClr>
                <a:schemeClr val="tx2"/>
              </a:buClr>
              <a:defRPr sz="1800">
                <a:latin typeface="Franklin Gothic Medium" panose="020B0603020102020204" pitchFamily="34" charset="0"/>
              </a:defRPr>
            </a:lvl1pPr>
            <a:lvl2pPr>
              <a:buClr>
                <a:schemeClr val="accent3"/>
              </a:buClr>
              <a:defRPr sz="1500"/>
            </a:lvl2pPr>
            <a:lvl3pPr>
              <a:defRPr sz="1350"/>
            </a:lvl3pPr>
            <a:lvl4pPr>
              <a:buClr>
                <a:schemeClr val="accent3"/>
              </a:buCl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51335"/>
            <a:ext cx="4041775" cy="479822"/>
          </a:xfrm>
          <a:prstGeom prst="rect">
            <a:avLst/>
          </a:prstGeom>
        </p:spPr>
        <p:txBody>
          <a:bodyPr anchor="b">
            <a:normAutofit/>
          </a:bodyPr>
          <a:lstStyle>
            <a:lvl1pPr marL="0" indent="0">
              <a:buNone/>
              <a:defRPr sz="1800" b="0">
                <a:solidFill>
                  <a:srgbClr val="3589A5"/>
                </a:solidFill>
                <a:latin typeface="Franklin Gothic Medium" panose="020B06030201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normAutofit/>
          </a:bodyPr>
          <a:lstStyle>
            <a:lvl1pPr>
              <a:defRPr sz="1800">
                <a:latin typeface="Franklin Gothic Medium" panose="020B0603020102020204" pitchFamily="34" charset="0"/>
              </a:defRPr>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p:cNvSpPr>
            <a:spLocks noGrp="1"/>
          </p:cNvSpPr>
          <p:nvPr>
            <p:ph type="sldNum" sz="quarter" idx="11"/>
          </p:nvPr>
        </p:nvSpPr>
        <p:spPr>
          <a:xfrm>
            <a:off x="4164013" y="4774407"/>
            <a:ext cx="806450" cy="273844"/>
          </a:xfrm>
          <a:prstGeom prst="rect">
            <a:avLst/>
          </a:prstGeom>
        </p:spPr>
        <p:txBody>
          <a:bodyPr/>
          <a:lstStyle>
            <a:lvl1pPr algn="ctr">
              <a:defRPr sz="1050" smtClean="0">
                <a:solidFill>
                  <a:srgbClr val="F2F0E6"/>
                </a:solidFill>
              </a:defRPr>
            </a:lvl1pPr>
          </a:lstStyle>
          <a:p>
            <a:pPr defTabSz="685800">
              <a:defRPr/>
            </a:pPr>
            <a:fld id="{2FB06B61-9EB6-455C-959E-CF1731B5729C}" type="slidenum">
              <a:rPr lang="en-US" smtClean="0"/>
              <a:pPr defTabSz="685800">
                <a:defRPr/>
              </a:pPr>
              <a:t>‹#›</a:t>
            </a:fld>
            <a:endParaRPr lang="en-US" dirty="0"/>
          </a:p>
        </p:txBody>
      </p:sp>
      <p:sp>
        <p:nvSpPr>
          <p:cNvPr id="9" name="Title 1"/>
          <p:cNvSpPr>
            <a:spLocks noGrp="1"/>
          </p:cNvSpPr>
          <p:nvPr>
            <p:ph type="title"/>
          </p:nvPr>
        </p:nvSpPr>
        <p:spPr>
          <a:xfrm>
            <a:off x="457200" y="228600"/>
            <a:ext cx="8229600" cy="857250"/>
          </a:xfrm>
          <a:prstGeom prst="rect">
            <a:avLst/>
          </a:prstGeom>
        </p:spPr>
        <p:txBody>
          <a:bodyPr anchor="ctr" anchorCtr="0">
            <a:normAutofit/>
          </a:bodyPr>
          <a:lstStyle>
            <a:lvl1pPr>
              <a:defRPr>
                <a:solidFill>
                  <a:schemeClr val="accent3"/>
                </a:solidFill>
              </a:defRPr>
            </a:lvl1pPr>
          </a:lstStyle>
          <a:p>
            <a:r>
              <a:rPr lang="en-US"/>
              <a:t>Click to edit Master title style</a:t>
            </a:r>
            <a:endParaRPr lang="en-US" dirty="0"/>
          </a:p>
        </p:txBody>
      </p:sp>
      <p:sp>
        <p:nvSpPr>
          <p:cNvPr id="10" name="Rectangle 9">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11" name="Rectangle 10">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Tree>
    <p:extLst>
      <p:ext uri="{BB962C8B-B14F-4D97-AF65-F5344CB8AC3E}">
        <p14:creationId xmlns:p14="http://schemas.microsoft.com/office/powerpoint/2010/main" val="16765469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normAutofit/>
          </a:bodyPr>
          <a:lstStyle>
            <a:lvl1pPr algn="l">
              <a:defRPr sz="1650" b="0">
                <a:solidFill>
                  <a:srgbClr val="DC3B0F"/>
                </a:solidFill>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prstGeom prst="rect">
            <a:avLst/>
          </a:prstGeom>
        </p:spPr>
        <p:txBody>
          <a:bodyPr>
            <a:normAutofit/>
          </a:bodyPr>
          <a:lstStyle>
            <a:lvl1pPr marL="0" indent="0">
              <a:buNone/>
              <a:defRPr sz="2400">
                <a:solidFill>
                  <a:schemeClr val="accent3"/>
                </a:solidFill>
              </a:defRPr>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076326"/>
            <a:ext cx="3008313" cy="3518297"/>
          </a:xfrm>
          <a:prstGeom prst="rect">
            <a:avLst/>
          </a:prstGeom>
        </p:spPr>
        <p:txBody>
          <a:bodyPr>
            <a:normAutofit/>
          </a:bodyPr>
          <a:lstStyle>
            <a:lvl1pPr marL="0" indent="0">
              <a:buNone/>
              <a:defRPr sz="1350">
                <a:latin typeface="Franklin Gothic Book" panose="020B05030201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Slide Number Placeholder 6"/>
          <p:cNvSpPr>
            <a:spLocks noGrp="1"/>
          </p:cNvSpPr>
          <p:nvPr>
            <p:ph type="sldNum" sz="quarter" idx="11"/>
          </p:nvPr>
        </p:nvSpPr>
        <p:spPr>
          <a:xfrm>
            <a:off x="4164013" y="4774407"/>
            <a:ext cx="806450" cy="273844"/>
          </a:xfrm>
          <a:prstGeom prst="rect">
            <a:avLst/>
          </a:prstGeom>
        </p:spPr>
        <p:txBody>
          <a:bodyPr/>
          <a:lstStyle>
            <a:lvl1pPr algn="ctr">
              <a:defRPr sz="1050" smtClean="0">
                <a:solidFill>
                  <a:srgbClr val="F2F0E6"/>
                </a:solidFill>
              </a:defRPr>
            </a:lvl1pPr>
          </a:lstStyle>
          <a:p>
            <a:pPr defTabSz="685800">
              <a:defRPr/>
            </a:pPr>
            <a:fld id="{4B1AEB6B-5454-4AC1-B1DE-2A57E09D47A1}" type="slidenum">
              <a:rPr lang="en-US" smtClean="0"/>
              <a:pPr defTabSz="685800">
                <a:defRPr/>
              </a:pPr>
              <a:t>‹#›</a:t>
            </a:fld>
            <a:endParaRPr lang="en-US" dirty="0"/>
          </a:p>
        </p:txBody>
      </p:sp>
      <p:sp>
        <p:nvSpPr>
          <p:cNvPr id="7" name="Rectangle 6">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8" name="Rectangle 7">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Tree>
    <p:extLst>
      <p:ext uri="{BB962C8B-B14F-4D97-AF65-F5344CB8AC3E}">
        <p14:creationId xmlns:p14="http://schemas.microsoft.com/office/powerpoint/2010/main" val="3813553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normAutofit/>
          </a:bodyPr>
          <a:lstStyle>
            <a:lvl1pPr algn="l">
              <a:defRPr sz="1800" b="0" spc="0" baseline="0">
                <a:solidFill>
                  <a:schemeClr val="accent3"/>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4025503"/>
            <a:ext cx="5486400" cy="603647"/>
          </a:xfrm>
          <a:prstGeom prst="rect">
            <a:avLst/>
          </a:prstGeom>
        </p:spPr>
        <p:txBody>
          <a:bodyPr>
            <a:normAutofit/>
          </a:bodyPr>
          <a:lstStyle>
            <a:lvl1pPr marL="0" indent="0">
              <a:buNone/>
              <a:defRPr sz="1200" spc="15" baseline="0">
                <a:solidFill>
                  <a:srgbClr val="3589A5"/>
                </a:solidFill>
                <a:latin typeface="Franklin Gothic Medium" panose="020B06030201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Rectangle 6">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8" name="Rectangle 7">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9" name="Slide Number Placeholder 6">
            <a:extLst>
              <a:ext uri="{FF2B5EF4-FFF2-40B4-BE49-F238E27FC236}">
                <a16:creationId xmlns:a16="http://schemas.microsoft.com/office/drawing/2014/main" id="{91E23C0F-7568-4FF4-8B5A-3167A217B526}"/>
              </a:ext>
            </a:extLst>
          </p:cNvPr>
          <p:cNvSpPr>
            <a:spLocks noGrp="1"/>
          </p:cNvSpPr>
          <p:nvPr>
            <p:ph type="sldNum" sz="quarter" idx="4"/>
          </p:nvPr>
        </p:nvSpPr>
        <p:spPr>
          <a:xfrm>
            <a:off x="4160117" y="4787049"/>
            <a:ext cx="823765" cy="229984"/>
          </a:xfrm>
          <a:prstGeom prst="rect">
            <a:avLst/>
          </a:prstGeom>
        </p:spPr>
        <p:txBody>
          <a:bodyPr/>
          <a:lstStyle>
            <a:lvl1pPr algn="ctr">
              <a:defRPr sz="1050"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35258845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57250"/>
          </a:xfrm>
          <a:prstGeom prst="rect">
            <a:avLst/>
          </a:prstGeom>
        </p:spPr>
        <p:txBody>
          <a:bodyPr>
            <a:normAutofit/>
          </a:bodyPr>
          <a:lstStyle>
            <a:lvl1pPr>
              <a:defRPr>
                <a:solidFill>
                  <a:schemeClr val="accent3"/>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1"/>
          </p:nvPr>
        </p:nvSpPr>
        <p:spPr>
          <a:xfrm>
            <a:off x="4164013" y="4774407"/>
            <a:ext cx="806450" cy="273844"/>
          </a:xfrm>
          <a:prstGeom prst="rect">
            <a:avLst/>
          </a:prstGeom>
        </p:spPr>
        <p:txBody>
          <a:bodyPr/>
          <a:lstStyle>
            <a:lvl1pPr algn="ctr">
              <a:defRPr sz="1050" smtClean="0">
                <a:solidFill>
                  <a:srgbClr val="F2F0E6"/>
                </a:solidFill>
              </a:defRPr>
            </a:lvl1pPr>
          </a:lstStyle>
          <a:p>
            <a:pPr defTabSz="685800">
              <a:defRPr/>
            </a:pPr>
            <a:fld id="{436E439F-81FA-441D-9660-CC5DD50B1909}" type="slidenum">
              <a:rPr lang="en-US" smtClean="0"/>
              <a:pPr defTabSz="685800">
                <a:defRPr/>
              </a:pPr>
              <a:t>‹#›</a:t>
            </a:fld>
            <a:endParaRPr lang="en-US" dirty="0"/>
          </a:p>
        </p:txBody>
      </p:sp>
      <p:sp>
        <p:nvSpPr>
          <p:cNvPr id="6" name="Rectangle 5">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7" name="Rectangle 6">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Tree>
    <p:extLst>
      <p:ext uri="{BB962C8B-B14F-4D97-AF65-F5344CB8AC3E}">
        <p14:creationId xmlns:p14="http://schemas.microsoft.com/office/powerpoint/2010/main" val="38708544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normAutofit/>
          </a:bodyPr>
          <a:lstStyle>
            <a:lvl1pPr>
              <a:defRPr>
                <a:solidFill>
                  <a:schemeClr val="accent3"/>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normAutofit/>
          </a:bodyPr>
          <a:lstStyle>
            <a:lvl1pPr>
              <a:buClr>
                <a:srgbClr val="3589A5"/>
              </a:buClr>
              <a:defRPr/>
            </a:lvl1pPr>
            <a:lvl2pPr>
              <a:buClr>
                <a:srgbClr val="3589A5"/>
              </a:buClr>
              <a:defRPr/>
            </a:lvl2pPr>
            <a:lvl3pPr>
              <a:buClr>
                <a:srgbClr val="3589A5"/>
              </a:buClr>
              <a:defRPr/>
            </a:lvl3pPr>
            <a:lvl4pPr>
              <a:buClr>
                <a:srgbClr val="3589A5"/>
              </a:buClr>
              <a:defRPr/>
            </a:lvl4pPr>
            <a:lvl5pPr>
              <a:buClr>
                <a:srgbClr val="3589A5"/>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6"/>
          <p:cNvSpPr>
            <a:spLocks noGrp="1"/>
          </p:cNvSpPr>
          <p:nvPr>
            <p:ph type="sldNum" sz="quarter" idx="11"/>
          </p:nvPr>
        </p:nvSpPr>
        <p:spPr>
          <a:xfrm>
            <a:off x="4164013" y="4774407"/>
            <a:ext cx="806450" cy="273844"/>
          </a:xfrm>
          <a:prstGeom prst="rect">
            <a:avLst/>
          </a:prstGeom>
        </p:spPr>
        <p:txBody>
          <a:bodyPr/>
          <a:lstStyle>
            <a:lvl1pPr algn="ctr">
              <a:defRPr sz="1050" smtClean="0">
                <a:solidFill>
                  <a:srgbClr val="F2F0E6"/>
                </a:solidFill>
              </a:defRPr>
            </a:lvl1pPr>
          </a:lstStyle>
          <a:p>
            <a:pPr defTabSz="685800">
              <a:defRPr/>
            </a:pPr>
            <a:fld id="{D98A7F2E-3B97-49B8-B96C-8A1F57EEF789}" type="slidenum">
              <a:rPr lang="en-US" smtClean="0"/>
              <a:pPr defTabSz="685800">
                <a:defRPr/>
              </a:pPr>
              <a:t>‹#›</a:t>
            </a:fld>
            <a:endParaRPr lang="en-US" dirty="0"/>
          </a:p>
        </p:txBody>
      </p:sp>
      <p:sp>
        <p:nvSpPr>
          <p:cNvPr id="6" name="Rectangle 5">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7" name="Rectangle 6">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404041"/>
              </a:solidFill>
              <a:effectLst/>
              <a:uLnTx/>
              <a:uFillTx/>
              <a:latin typeface="Franklin Gothic Book"/>
              <a:ea typeface="+mn-ea"/>
              <a:cs typeface="+mn-cs"/>
            </a:endParaRPr>
          </a:p>
        </p:txBody>
      </p:sp>
    </p:spTree>
    <p:extLst>
      <p:ext uri="{BB962C8B-B14F-4D97-AF65-F5344CB8AC3E}">
        <p14:creationId xmlns:p14="http://schemas.microsoft.com/office/powerpoint/2010/main" val="1366491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0" y="0"/>
            <a:ext cx="9144000" cy="4663053"/>
          </a:xfrm>
          <a:prstGeom prst="rect">
            <a:avLst/>
          </a:prstGeom>
        </p:spPr>
        <p:txBody>
          <a:bodyPr rtlCol="0">
            <a:normAutofit/>
          </a:bodyPr>
          <a:lstStyle>
            <a:lvl1pPr>
              <a:defRPr lang="bg-BG" sz="3200" kern="1200" noProof="0" dirty="0">
                <a:solidFill>
                  <a:schemeClr val="bg2"/>
                </a:solidFill>
                <a:latin typeface="Franklin Gothic Demi" panose="020B0703020102020204" pitchFamily="34" charset="0"/>
                <a:ea typeface="+mn-ea"/>
                <a:cs typeface="+mn-cs"/>
              </a:defRPr>
            </a:lvl1pPr>
          </a:lstStyle>
          <a:p>
            <a:pPr lvl="0"/>
            <a:r>
              <a:rPr lang="en-US" noProof="0"/>
              <a:t>Click icon to add picture</a:t>
            </a:r>
            <a:endParaRPr lang="bg-BG" noProof="0" dirty="0"/>
          </a:p>
        </p:txBody>
      </p:sp>
      <p:sp>
        <p:nvSpPr>
          <p:cNvPr id="2" name="Title 1"/>
          <p:cNvSpPr>
            <a:spLocks noGrp="1"/>
          </p:cNvSpPr>
          <p:nvPr>
            <p:ph type="title"/>
          </p:nvPr>
        </p:nvSpPr>
        <p:spPr>
          <a:xfrm>
            <a:off x="0" y="3642136"/>
            <a:ext cx="9144000" cy="1021556"/>
          </a:xfrm>
          <a:prstGeom prst="rect">
            <a:avLst/>
          </a:prstGeom>
          <a:solidFill>
            <a:srgbClr val="202020">
              <a:alpha val="80000"/>
            </a:srgbClr>
          </a:solidFill>
        </p:spPr>
        <p:txBody>
          <a:bodyPr anchor="t">
            <a:normAutofit/>
          </a:bodyPr>
          <a:lstStyle>
            <a:lvl1pPr marL="685800" algn="l" rtl="0" eaLnBrk="1" fontAlgn="base" hangingPunct="1">
              <a:spcBef>
                <a:spcPct val="0"/>
              </a:spcBef>
              <a:spcAft>
                <a:spcPct val="0"/>
              </a:spcAft>
              <a:defRPr lang="en-US" sz="3600" b="0" kern="1200" cap="all" spc="38" baseline="0" dirty="0">
                <a:solidFill>
                  <a:schemeClr val="bg1"/>
                </a:solidFill>
                <a:latin typeface="Franklin Gothic Demi" panose="020B0703020102020204" pitchFamily="34" charset="0"/>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0" y="3070729"/>
            <a:ext cx="9144000" cy="571407"/>
          </a:xfrm>
          <a:prstGeom prst="rect">
            <a:avLst/>
          </a:prstGeom>
          <a:solidFill>
            <a:srgbClr val="202020">
              <a:alpha val="80000"/>
            </a:srgbClr>
          </a:solidFill>
        </p:spPr>
        <p:txBody>
          <a:bodyPr anchor="b"/>
          <a:lstStyle>
            <a:lvl1pPr marL="914400" indent="0">
              <a:buNone/>
              <a:defRPr sz="2000">
                <a:solidFill>
                  <a:srgbClr val="F2F0E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Rectangle 6">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Rectangle 7">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Slide Number Placeholder 6">
            <a:extLst>
              <a:ext uri="{FF2B5EF4-FFF2-40B4-BE49-F238E27FC236}">
                <a16:creationId xmlns:a16="http://schemas.microsoft.com/office/drawing/2014/main" id="{23ABC036-602D-4BEB-96E5-D585209428F9}"/>
              </a:ext>
            </a:extLst>
          </p:cNvPr>
          <p:cNvSpPr>
            <a:spLocks noGrp="1"/>
          </p:cNvSpPr>
          <p:nvPr>
            <p:ph type="sldNum" sz="quarter" idx="4"/>
          </p:nvPr>
        </p:nvSpPr>
        <p:spPr>
          <a:xfrm>
            <a:off x="4160117" y="4787049"/>
            <a:ext cx="823765" cy="229984"/>
          </a:xfrm>
          <a:prstGeom prst="rect">
            <a:avLst/>
          </a:prstGeom>
        </p:spPr>
        <p:txBody>
          <a:bodyPr/>
          <a:lstStyle>
            <a:lvl1pPr algn="ctr">
              <a:defRPr sz="1050"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13796761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 collage">
    <p:spTree>
      <p:nvGrpSpPr>
        <p:cNvPr id="1" name=""/>
        <p:cNvGrpSpPr/>
        <p:nvPr/>
      </p:nvGrpSpPr>
      <p:grpSpPr>
        <a:xfrm>
          <a:off x="0" y="0"/>
          <a:ext cx="0" cy="0"/>
          <a:chOff x="0" y="0"/>
          <a:chExt cx="0" cy="0"/>
        </a:xfrm>
      </p:grpSpPr>
      <p:sp>
        <p:nvSpPr>
          <p:cNvPr id="10" name="Rectangle 9"/>
          <p:cNvSpPr/>
          <p:nvPr/>
        </p:nvSpPr>
        <p:spPr>
          <a:xfrm>
            <a:off x="1187450" y="1600200"/>
            <a:ext cx="6819900" cy="2106216"/>
          </a:xfrm>
          <a:prstGeom prst="rect">
            <a:avLst/>
          </a:prstGeom>
          <a:solidFill>
            <a:srgbClr val="DC3B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solidFill>
            </a:endParaRPr>
          </a:p>
        </p:txBody>
      </p:sp>
      <p:sp>
        <p:nvSpPr>
          <p:cNvPr id="39" name="Picture Placeholder 7"/>
          <p:cNvSpPr>
            <a:spLocks noGrp="1"/>
          </p:cNvSpPr>
          <p:nvPr>
            <p:ph type="pic" sz="quarter" idx="10"/>
          </p:nvPr>
        </p:nvSpPr>
        <p:spPr>
          <a:xfrm>
            <a:off x="1332182" y="1722612"/>
            <a:ext cx="2087905" cy="1875923"/>
          </a:xfrm>
          <a:prstGeom prst="rect">
            <a:avLst/>
          </a:prstGeom>
        </p:spPr>
        <p:txBody>
          <a:bodyPr rtlCol="0">
            <a:normAutofit/>
          </a:bodyPr>
          <a:lstStyle>
            <a:lvl1pPr marL="0" indent="0">
              <a:buNone/>
              <a:defRPr sz="1600">
                <a:solidFill>
                  <a:schemeClr val="bg1"/>
                </a:solidFill>
              </a:defRPr>
            </a:lvl1pPr>
          </a:lstStyle>
          <a:p>
            <a:pPr lvl="0"/>
            <a:r>
              <a:rPr lang="en-US" noProof="0" dirty="0"/>
              <a:t>Click icon to add picture</a:t>
            </a:r>
            <a:endParaRPr lang="bg-BG" noProof="0" dirty="0"/>
          </a:p>
        </p:txBody>
      </p:sp>
      <p:sp>
        <p:nvSpPr>
          <p:cNvPr id="41" name="Picture Placeholder 7"/>
          <p:cNvSpPr>
            <a:spLocks noGrp="1"/>
          </p:cNvSpPr>
          <p:nvPr>
            <p:ph type="pic" sz="quarter" idx="12"/>
          </p:nvPr>
        </p:nvSpPr>
        <p:spPr>
          <a:xfrm>
            <a:off x="3561831" y="1723851"/>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dirty="0"/>
          </a:p>
        </p:txBody>
      </p:sp>
      <p:sp>
        <p:nvSpPr>
          <p:cNvPr id="42" name="Picture Placeholder 7"/>
          <p:cNvSpPr>
            <a:spLocks noGrp="1"/>
          </p:cNvSpPr>
          <p:nvPr>
            <p:ph type="pic" sz="quarter" idx="13"/>
          </p:nvPr>
        </p:nvSpPr>
        <p:spPr>
          <a:xfrm>
            <a:off x="3561831" y="2720151"/>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a:p>
        </p:txBody>
      </p:sp>
      <p:sp>
        <p:nvSpPr>
          <p:cNvPr id="43" name="Picture Placeholder 7"/>
          <p:cNvSpPr>
            <a:spLocks noGrp="1"/>
          </p:cNvSpPr>
          <p:nvPr>
            <p:ph type="pic" sz="quarter" idx="14"/>
          </p:nvPr>
        </p:nvSpPr>
        <p:spPr>
          <a:xfrm>
            <a:off x="5783909" y="1723851"/>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a:p>
        </p:txBody>
      </p:sp>
      <p:sp>
        <p:nvSpPr>
          <p:cNvPr id="44" name="Picture Placeholder 7"/>
          <p:cNvSpPr>
            <a:spLocks noGrp="1"/>
          </p:cNvSpPr>
          <p:nvPr>
            <p:ph type="pic" sz="quarter" idx="15"/>
          </p:nvPr>
        </p:nvSpPr>
        <p:spPr>
          <a:xfrm>
            <a:off x="5783909" y="2720151"/>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a:p>
        </p:txBody>
      </p:sp>
      <p:sp>
        <p:nvSpPr>
          <p:cNvPr id="16" name="Title 1"/>
          <p:cNvSpPr>
            <a:spLocks noGrp="1"/>
          </p:cNvSpPr>
          <p:nvPr>
            <p:ph type="ctrTitle"/>
          </p:nvPr>
        </p:nvSpPr>
        <p:spPr>
          <a:xfrm>
            <a:off x="1403648" y="945840"/>
            <a:ext cx="6408712" cy="540060"/>
          </a:xfrm>
          <a:prstGeom prst="rect">
            <a:avLst/>
          </a:prstGeom>
        </p:spPr>
        <p:txBody>
          <a:bodyPr rtlCol="0" anchor="ctr" anchorCtr="0">
            <a:normAutofit/>
          </a:bodyPr>
          <a:lstStyle>
            <a:lvl1pPr>
              <a:defRPr lang="bg-BG" sz="3600" dirty="0"/>
            </a:lvl1pPr>
          </a:lstStyle>
          <a:p>
            <a:pPr lvl="0"/>
            <a:r>
              <a:rPr lang="en-US" dirty="0"/>
              <a:t>Click to edit Master title style</a:t>
            </a:r>
            <a:endParaRPr lang="bg-BG" dirty="0"/>
          </a:p>
        </p:txBody>
      </p:sp>
      <p:sp>
        <p:nvSpPr>
          <p:cNvPr id="20" name="Rectangle 19">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1" name="Rectangle 20">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22" name="Picture 16"/>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1" y="208359"/>
            <a:ext cx="897818" cy="55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Subtitle 2">
            <a:extLst>
              <a:ext uri="{FF2B5EF4-FFF2-40B4-BE49-F238E27FC236}">
                <a16:creationId xmlns:a16="http://schemas.microsoft.com/office/drawing/2014/main" id="{A07D0618-987B-4208-B754-30FD9DD0AB5A}"/>
              </a:ext>
            </a:extLst>
          </p:cNvPr>
          <p:cNvSpPr>
            <a:spLocks noGrp="1"/>
          </p:cNvSpPr>
          <p:nvPr>
            <p:ph type="subTitle" idx="1" hasCustomPrompt="1"/>
          </p:nvPr>
        </p:nvSpPr>
        <p:spPr>
          <a:xfrm>
            <a:off x="1086896" y="3943350"/>
            <a:ext cx="7066504" cy="434355"/>
          </a:xfrm>
          <a:prstGeom prst="rect">
            <a:avLst/>
          </a:prstGeom>
        </p:spPr>
        <p:txBody>
          <a:bodyPr/>
          <a:lstStyle>
            <a:lvl1pPr marL="0" indent="0" algn="l">
              <a:buNone/>
              <a:defRPr sz="900" b="0" baseline="0">
                <a:solidFill>
                  <a:schemeClr val="tx1"/>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Research presented here was supported by the National Institute of Allergy and Infectious Diseases of the National Institutes of Health. The content is solely the responsibility of the authors and does not necessarily represent the official views of the National Institutes of Health. HVTN Core Award Number UM1 AI068614, HVTN SDMC Award Number UM1 AI068635, HVTN Lab Center Award Number UM1 AI068618</a:t>
            </a:r>
            <a:endParaRPr lang="bg-BG" dirty="0"/>
          </a:p>
        </p:txBody>
      </p:sp>
      <p:sp>
        <p:nvSpPr>
          <p:cNvPr id="14" name="Slide Number Placeholder 6">
            <a:extLst>
              <a:ext uri="{FF2B5EF4-FFF2-40B4-BE49-F238E27FC236}">
                <a16:creationId xmlns:a16="http://schemas.microsoft.com/office/drawing/2014/main" id="{C5FAEACB-E902-4CF3-9F0D-A986D90EBCEE}"/>
              </a:ext>
            </a:extLst>
          </p:cNvPr>
          <p:cNvSpPr>
            <a:spLocks noGrp="1"/>
          </p:cNvSpPr>
          <p:nvPr>
            <p:ph type="sldNum" sz="quarter" idx="4"/>
          </p:nvPr>
        </p:nvSpPr>
        <p:spPr>
          <a:xfrm>
            <a:off x="4160117" y="4775083"/>
            <a:ext cx="823765" cy="253916"/>
          </a:xfrm>
          <a:prstGeom prst="rect">
            <a:avLst/>
          </a:prstGeom>
        </p:spPr>
        <p:txBody>
          <a:bodyPr/>
          <a:lstStyle>
            <a:lvl1pPr algn="ctr">
              <a:defRPr sz="1050" smtClean="0">
                <a:solidFill>
                  <a:schemeClr val="tx1"/>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14665415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le Slide - collage">
    <p:spTree>
      <p:nvGrpSpPr>
        <p:cNvPr id="1" name=""/>
        <p:cNvGrpSpPr/>
        <p:nvPr/>
      </p:nvGrpSpPr>
      <p:grpSpPr>
        <a:xfrm>
          <a:off x="0" y="0"/>
          <a:ext cx="0" cy="0"/>
          <a:chOff x="0" y="0"/>
          <a:chExt cx="0" cy="0"/>
        </a:xfrm>
      </p:grpSpPr>
      <p:sp>
        <p:nvSpPr>
          <p:cNvPr id="11" name="Rectangle 10">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3" name="Rectangle 12">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9" name="Picture Placeholder 7"/>
          <p:cNvSpPr>
            <a:spLocks noGrp="1"/>
          </p:cNvSpPr>
          <p:nvPr>
            <p:ph type="pic" sz="quarter" idx="10"/>
          </p:nvPr>
        </p:nvSpPr>
        <p:spPr>
          <a:xfrm>
            <a:off x="1333809" y="1737711"/>
            <a:ext cx="6543405" cy="1891208"/>
          </a:xfrm>
          <a:prstGeom prst="rect">
            <a:avLst/>
          </a:prstGeom>
        </p:spPr>
        <p:txBody>
          <a:bodyPr rtlCol="0">
            <a:normAutofit/>
          </a:bodyPr>
          <a:lstStyle>
            <a:lvl1pPr marL="0" indent="0">
              <a:buNone/>
              <a:defRPr sz="1600">
                <a:solidFill>
                  <a:schemeClr val="bg2"/>
                </a:solidFill>
              </a:defRPr>
            </a:lvl1pPr>
          </a:lstStyle>
          <a:p>
            <a:pPr lvl="0"/>
            <a:r>
              <a:rPr lang="en-US" noProof="0"/>
              <a:t>Click icon to add picture</a:t>
            </a:r>
            <a:endParaRPr lang="bg-BG" noProof="0" dirty="0"/>
          </a:p>
        </p:txBody>
      </p:sp>
      <p:sp>
        <p:nvSpPr>
          <p:cNvPr id="20" name="Title 1"/>
          <p:cNvSpPr>
            <a:spLocks noGrp="1"/>
          </p:cNvSpPr>
          <p:nvPr>
            <p:ph type="ctrTitle"/>
          </p:nvPr>
        </p:nvSpPr>
        <p:spPr>
          <a:xfrm>
            <a:off x="1403648" y="945840"/>
            <a:ext cx="6408712" cy="540060"/>
          </a:xfrm>
          <a:prstGeom prst="rect">
            <a:avLst/>
          </a:prstGeom>
        </p:spPr>
        <p:txBody>
          <a:bodyPr rtlCol="0" anchor="ctr" anchorCtr="0">
            <a:normAutofit/>
          </a:bodyPr>
          <a:lstStyle>
            <a:lvl1pPr>
              <a:defRPr lang="bg-BG" sz="3600" dirty="0"/>
            </a:lvl1pPr>
          </a:lstStyle>
          <a:p>
            <a:pPr lvl="0"/>
            <a:r>
              <a:rPr lang="en-US" dirty="0"/>
              <a:t>Click to edit Master title style</a:t>
            </a:r>
            <a:endParaRPr lang="bg-BG" dirty="0"/>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1" y="208359"/>
            <a:ext cx="897818" cy="55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a:extLst>
              <a:ext uri="{FF2B5EF4-FFF2-40B4-BE49-F238E27FC236}">
                <a16:creationId xmlns:a16="http://schemas.microsoft.com/office/drawing/2014/main" id="{D6F87388-15DF-4341-AC5F-0D94AD2164FF}"/>
              </a:ext>
            </a:extLst>
          </p:cNvPr>
          <p:cNvSpPr>
            <a:spLocks noGrp="1"/>
          </p:cNvSpPr>
          <p:nvPr>
            <p:ph type="subTitle" idx="1" hasCustomPrompt="1"/>
          </p:nvPr>
        </p:nvSpPr>
        <p:spPr>
          <a:xfrm>
            <a:off x="1086896" y="3943350"/>
            <a:ext cx="7066504" cy="434355"/>
          </a:xfrm>
          <a:prstGeom prst="rect">
            <a:avLst/>
          </a:prstGeom>
        </p:spPr>
        <p:txBody>
          <a:bodyPr/>
          <a:lstStyle>
            <a:lvl1pPr marL="0" indent="0" algn="l">
              <a:buNone/>
              <a:defRPr sz="900" b="0" baseline="0">
                <a:solidFill>
                  <a:schemeClr val="tx1"/>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Research presented here was supported by the National Institute of Allergy and Infectious Diseases of the National Institutes of Health. The content is solely the responsibility of the authors and does not necessarily represent the official views of the National Institutes of Health. HVTN Core Award Number UM1 AI068614, HVTN SDMC Award Number UM1 AI068635, HVTN Lab Center Award Number UM1 AI068618</a:t>
            </a:r>
            <a:endParaRPr lang="bg-BG" dirty="0"/>
          </a:p>
        </p:txBody>
      </p:sp>
      <p:sp>
        <p:nvSpPr>
          <p:cNvPr id="9" name="Slide Number Placeholder 6">
            <a:extLst>
              <a:ext uri="{FF2B5EF4-FFF2-40B4-BE49-F238E27FC236}">
                <a16:creationId xmlns:a16="http://schemas.microsoft.com/office/drawing/2014/main" id="{ABE3B490-7B80-4E30-81C6-994FA77FC706}"/>
              </a:ext>
            </a:extLst>
          </p:cNvPr>
          <p:cNvSpPr>
            <a:spLocks noGrp="1"/>
          </p:cNvSpPr>
          <p:nvPr>
            <p:ph type="sldNum" sz="quarter" idx="4"/>
          </p:nvPr>
        </p:nvSpPr>
        <p:spPr>
          <a:xfrm>
            <a:off x="4160117" y="4775083"/>
            <a:ext cx="823765" cy="253916"/>
          </a:xfrm>
          <a:prstGeom prst="rect">
            <a:avLst/>
          </a:prstGeom>
        </p:spPr>
        <p:txBody>
          <a:bodyPr/>
          <a:lstStyle>
            <a:lvl1pPr algn="ctr">
              <a:defRPr sz="1050" smtClean="0">
                <a:solidFill>
                  <a:schemeClr val="tx1"/>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21871351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57250"/>
          </a:xfrm>
          <a:prstGeom prst="rect">
            <a:avLst/>
          </a:prstGeom>
        </p:spPr>
        <p:txBody>
          <a:bodyPr anchor="ctr" anchorCtr="0"/>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lvl1pPr>
              <a:buClr>
                <a:srgbClr val="3589A5"/>
              </a:buClr>
              <a:defRPr>
                <a:solidFill>
                  <a:schemeClr val="tx2"/>
                </a:solidFill>
                <a:latin typeface="Franklin Gothic Book" panose="020B0503020102020204" pitchFamily="34" charset="0"/>
              </a:defRPr>
            </a:lvl1pPr>
            <a:lvl2pPr>
              <a:buClr>
                <a:srgbClr val="3589A5"/>
              </a:buClr>
              <a:defRPr/>
            </a:lvl2pPr>
            <a:lvl3pPr>
              <a:buClr>
                <a:srgbClr val="3589A5"/>
              </a:buClr>
              <a:defRPr/>
            </a:lvl3pPr>
            <a:lvl4pPr>
              <a:buClr>
                <a:srgbClr val="3589A5"/>
              </a:buClr>
              <a:defRPr/>
            </a:lvl4pPr>
            <a:lvl5pPr>
              <a:buClr>
                <a:srgbClr val="3589A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6"/>
          <p:cNvSpPr>
            <a:spLocks noGrp="1"/>
          </p:cNvSpPr>
          <p:nvPr>
            <p:ph type="sldNum" sz="quarter" idx="4"/>
          </p:nvPr>
        </p:nvSpPr>
        <p:spPr>
          <a:xfrm>
            <a:off x="4168775" y="4765976"/>
            <a:ext cx="806450"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6" name="Rectangle 5">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Rectangle 8">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90724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alf Slide">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4355976" cy="4623978"/>
          </a:xfrm>
          <a:prstGeom prst="rect">
            <a:avLst/>
          </a:prstGeom>
        </p:spPr>
        <p:txBody>
          <a:bodyPr rtlCol="0">
            <a:normAutofit/>
          </a:bodyPr>
          <a:lstStyle>
            <a:lvl1pPr marL="0" indent="0">
              <a:buNone/>
              <a:defRPr sz="2800"/>
            </a:lvl1pPr>
          </a:lstStyle>
          <a:p>
            <a:pPr lvl="0"/>
            <a:r>
              <a:rPr lang="en-US" noProof="0" dirty="0"/>
              <a:t>Click icon to add picture</a:t>
            </a:r>
            <a:endParaRPr lang="bg-BG" noProof="0" dirty="0"/>
          </a:p>
        </p:txBody>
      </p:sp>
      <p:sp>
        <p:nvSpPr>
          <p:cNvPr id="8" name="Title 1"/>
          <p:cNvSpPr>
            <a:spLocks noGrp="1"/>
          </p:cNvSpPr>
          <p:nvPr>
            <p:ph type="ctrTitle"/>
          </p:nvPr>
        </p:nvSpPr>
        <p:spPr>
          <a:xfrm>
            <a:off x="4573116" y="150595"/>
            <a:ext cx="4378530" cy="540060"/>
          </a:xfrm>
          <a:prstGeom prst="rect">
            <a:avLst/>
          </a:prstGeom>
        </p:spPr>
        <p:txBody>
          <a:bodyPr anchor="ctr" anchorCtr="0">
            <a:normAutofit/>
          </a:bodyPr>
          <a:lstStyle>
            <a:lvl1pPr>
              <a:defRPr sz="3600" baseline="0">
                <a:solidFill>
                  <a:schemeClr val="tx2"/>
                </a:solidFill>
              </a:defRPr>
            </a:lvl1pPr>
          </a:lstStyle>
          <a:p>
            <a:r>
              <a:rPr lang="en-US" dirty="0"/>
              <a:t>Click to edit Master title style</a:t>
            </a:r>
            <a:endParaRPr lang="bg-BG" dirty="0"/>
          </a:p>
        </p:txBody>
      </p:sp>
      <p:sp>
        <p:nvSpPr>
          <p:cNvPr id="9" name="Subtitle 2"/>
          <p:cNvSpPr>
            <a:spLocks noGrp="1"/>
          </p:cNvSpPr>
          <p:nvPr>
            <p:ph type="subTitle" idx="1"/>
          </p:nvPr>
        </p:nvSpPr>
        <p:spPr>
          <a:xfrm>
            <a:off x="4573116" y="917265"/>
            <a:ext cx="4378531" cy="3711885"/>
          </a:xfrm>
          <a:prstGeom prst="rect">
            <a:avLst/>
          </a:prstGeom>
        </p:spPr>
        <p:txBody>
          <a:bodyPr rtlCol="0">
            <a:normAutofit/>
          </a:bodyPr>
          <a:lstStyle>
            <a:lvl1pPr>
              <a:defRPr lang="bg-BG" sz="2400" b="0" dirty="0">
                <a:solidFill>
                  <a:schemeClr val="tx2"/>
                </a:solidFill>
                <a:latin typeface="Franklin Gothic Book" panose="020B0503020102020204" pitchFamily="34" charset="0"/>
              </a:defRPr>
            </a:lvl1pPr>
          </a:lstStyle>
          <a:p>
            <a:pPr lvl="0"/>
            <a:r>
              <a:rPr lang="en-US" dirty="0"/>
              <a:t>Click to edit Master subtitle style</a:t>
            </a:r>
            <a:endParaRPr lang="bg-BG" dirty="0"/>
          </a:p>
        </p:txBody>
      </p:sp>
      <p:sp>
        <p:nvSpPr>
          <p:cNvPr id="11" name="Slide Number Placeholder 6"/>
          <p:cNvSpPr>
            <a:spLocks noGrp="1"/>
          </p:cNvSpPr>
          <p:nvPr>
            <p:ph type="sldNum" sz="quarter" idx="4"/>
          </p:nvPr>
        </p:nvSpPr>
        <p:spPr>
          <a:xfrm>
            <a:off x="4168775" y="4765976"/>
            <a:ext cx="806450"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12" name="Rectangle 11">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3" name="Rectangle 12">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194445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0" y="0"/>
            <a:ext cx="9144000" cy="4663053"/>
          </a:xfrm>
          <a:prstGeom prst="rect">
            <a:avLst/>
          </a:prstGeom>
        </p:spPr>
        <p:txBody>
          <a:bodyPr rtlCol="0">
            <a:normAutofit/>
          </a:bodyPr>
          <a:lstStyle>
            <a:lvl1pPr>
              <a:defRPr lang="bg-BG" sz="3200" kern="1200" noProof="0" dirty="0">
                <a:solidFill>
                  <a:schemeClr val="bg2"/>
                </a:solidFill>
                <a:latin typeface="Franklin Gothic Demi" panose="020B0703020102020204" pitchFamily="34" charset="0"/>
                <a:ea typeface="+mn-ea"/>
                <a:cs typeface="+mn-cs"/>
              </a:defRPr>
            </a:lvl1pPr>
          </a:lstStyle>
          <a:p>
            <a:pPr lvl="0"/>
            <a:r>
              <a:rPr lang="en-US" noProof="0" dirty="0"/>
              <a:t>Click icon to add picture</a:t>
            </a:r>
            <a:endParaRPr lang="bg-BG" noProof="0" dirty="0"/>
          </a:p>
        </p:txBody>
      </p:sp>
      <p:sp>
        <p:nvSpPr>
          <p:cNvPr id="2" name="Title 1"/>
          <p:cNvSpPr>
            <a:spLocks noGrp="1"/>
          </p:cNvSpPr>
          <p:nvPr>
            <p:ph type="title"/>
          </p:nvPr>
        </p:nvSpPr>
        <p:spPr>
          <a:xfrm>
            <a:off x="0" y="3642136"/>
            <a:ext cx="9144000" cy="1021556"/>
          </a:xfrm>
          <a:prstGeom prst="rect">
            <a:avLst/>
          </a:prstGeom>
          <a:solidFill>
            <a:srgbClr val="202020">
              <a:alpha val="80000"/>
            </a:srgbClr>
          </a:solidFill>
        </p:spPr>
        <p:txBody>
          <a:bodyPr anchor="t"/>
          <a:lstStyle>
            <a:lvl1pPr marL="914400" algn="l">
              <a:defRPr sz="3600" b="0" cap="all" spc="50" baseline="0">
                <a:solidFill>
                  <a:srgbClr val="8EC8DA"/>
                </a:solidFill>
              </a:defRPr>
            </a:lvl1pPr>
          </a:lstStyle>
          <a:p>
            <a:r>
              <a:rPr lang="en-US" dirty="0"/>
              <a:t>Click to edit Master title style</a:t>
            </a:r>
          </a:p>
        </p:txBody>
      </p:sp>
      <p:sp>
        <p:nvSpPr>
          <p:cNvPr id="3" name="Text Placeholder 2"/>
          <p:cNvSpPr>
            <a:spLocks noGrp="1"/>
          </p:cNvSpPr>
          <p:nvPr>
            <p:ph type="body" idx="1"/>
          </p:nvPr>
        </p:nvSpPr>
        <p:spPr>
          <a:xfrm>
            <a:off x="0" y="3070729"/>
            <a:ext cx="9144000" cy="571407"/>
          </a:xfrm>
          <a:prstGeom prst="rect">
            <a:avLst/>
          </a:prstGeom>
          <a:solidFill>
            <a:srgbClr val="202020">
              <a:alpha val="80000"/>
            </a:srgbClr>
          </a:solidFill>
        </p:spPr>
        <p:txBody>
          <a:bodyPr anchor="b"/>
          <a:lstStyle>
            <a:lvl1pPr marL="914400" indent="0">
              <a:buNone/>
              <a:defRPr sz="2000">
                <a:solidFill>
                  <a:srgbClr val="F2F0E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Rectangle 8">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Rectangle 9">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Slide Number Placeholder 6">
            <a:extLst>
              <a:ext uri="{FF2B5EF4-FFF2-40B4-BE49-F238E27FC236}">
                <a16:creationId xmlns:a16="http://schemas.microsoft.com/office/drawing/2014/main" id="{8B977E63-A5AD-4E3E-B4CE-83C4B8F79CD2}"/>
              </a:ext>
            </a:extLst>
          </p:cNvPr>
          <p:cNvSpPr>
            <a:spLocks noGrp="1"/>
          </p:cNvSpPr>
          <p:nvPr>
            <p:ph type="sldNum" sz="quarter" idx="4"/>
          </p:nvPr>
        </p:nvSpPr>
        <p:spPr>
          <a:xfrm>
            <a:off x="4160117" y="4775083"/>
            <a:ext cx="823765" cy="253916"/>
          </a:xfrm>
          <a:prstGeom prst="rect">
            <a:avLst/>
          </a:prstGeom>
        </p:spPr>
        <p:txBody>
          <a:bodyPr/>
          <a:lstStyle>
            <a:lvl1pPr algn="ctr">
              <a:defRPr sz="1050" smtClean="0">
                <a:solidFill>
                  <a:schemeClr val="tx1"/>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38061157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Slide - collage">
    <p:spTree>
      <p:nvGrpSpPr>
        <p:cNvPr id="1" name=""/>
        <p:cNvGrpSpPr/>
        <p:nvPr/>
      </p:nvGrpSpPr>
      <p:grpSpPr>
        <a:xfrm>
          <a:off x="0" y="0"/>
          <a:ext cx="0" cy="0"/>
          <a:chOff x="0" y="0"/>
          <a:chExt cx="0" cy="0"/>
        </a:xfrm>
      </p:grpSpPr>
      <p:sp>
        <p:nvSpPr>
          <p:cNvPr id="10" name="Rectangle 9"/>
          <p:cNvSpPr/>
          <p:nvPr/>
        </p:nvSpPr>
        <p:spPr>
          <a:xfrm>
            <a:off x="1187450" y="1600200"/>
            <a:ext cx="6819900" cy="21062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solidFill>
            </a:endParaRPr>
          </a:p>
        </p:txBody>
      </p:sp>
      <p:sp>
        <p:nvSpPr>
          <p:cNvPr id="39" name="Picture Placeholder 7"/>
          <p:cNvSpPr>
            <a:spLocks noGrp="1"/>
          </p:cNvSpPr>
          <p:nvPr>
            <p:ph type="pic" sz="quarter" idx="10"/>
          </p:nvPr>
        </p:nvSpPr>
        <p:spPr>
          <a:xfrm>
            <a:off x="1332182" y="1722612"/>
            <a:ext cx="2087905" cy="1875923"/>
          </a:xfrm>
          <a:prstGeom prst="rect">
            <a:avLst/>
          </a:prstGeom>
        </p:spPr>
        <p:txBody>
          <a:bodyPr rtlCol="0">
            <a:normAutofit/>
          </a:bodyPr>
          <a:lstStyle>
            <a:lvl1pPr marL="0" indent="0">
              <a:buNone/>
              <a:defRPr sz="1600">
                <a:solidFill>
                  <a:schemeClr val="bg1"/>
                </a:solidFill>
              </a:defRPr>
            </a:lvl1pPr>
          </a:lstStyle>
          <a:p>
            <a:pPr lvl="0"/>
            <a:r>
              <a:rPr lang="en-US" noProof="0" dirty="0"/>
              <a:t>Click icon to add picture</a:t>
            </a:r>
            <a:endParaRPr lang="bg-BG" noProof="0" dirty="0"/>
          </a:p>
        </p:txBody>
      </p:sp>
      <p:sp>
        <p:nvSpPr>
          <p:cNvPr id="41" name="Picture Placeholder 7"/>
          <p:cNvSpPr>
            <a:spLocks noGrp="1"/>
          </p:cNvSpPr>
          <p:nvPr>
            <p:ph type="pic" sz="quarter" idx="12"/>
          </p:nvPr>
        </p:nvSpPr>
        <p:spPr>
          <a:xfrm>
            <a:off x="3561831" y="1723851"/>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dirty="0"/>
              <a:t>Click icon to add picture</a:t>
            </a:r>
            <a:endParaRPr lang="bg-BG" noProof="0" dirty="0"/>
          </a:p>
        </p:txBody>
      </p:sp>
      <p:sp>
        <p:nvSpPr>
          <p:cNvPr id="42" name="Picture Placeholder 7"/>
          <p:cNvSpPr>
            <a:spLocks noGrp="1"/>
          </p:cNvSpPr>
          <p:nvPr>
            <p:ph type="pic" sz="quarter" idx="13"/>
          </p:nvPr>
        </p:nvSpPr>
        <p:spPr>
          <a:xfrm>
            <a:off x="3561831" y="2720151"/>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dirty="0"/>
              <a:t>Click icon to add picture</a:t>
            </a:r>
            <a:endParaRPr lang="bg-BG" noProof="0" dirty="0"/>
          </a:p>
        </p:txBody>
      </p:sp>
      <p:sp>
        <p:nvSpPr>
          <p:cNvPr id="43" name="Picture Placeholder 7"/>
          <p:cNvSpPr>
            <a:spLocks noGrp="1"/>
          </p:cNvSpPr>
          <p:nvPr>
            <p:ph type="pic" sz="quarter" idx="14"/>
          </p:nvPr>
        </p:nvSpPr>
        <p:spPr>
          <a:xfrm>
            <a:off x="5783909" y="1723851"/>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dirty="0"/>
              <a:t>Click icon to add picture</a:t>
            </a:r>
            <a:endParaRPr lang="bg-BG" noProof="0" dirty="0"/>
          </a:p>
        </p:txBody>
      </p:sp>
      <p:sp>
        <p:nvSpPr>
          <p:cNvPr id="44" name="Picture Placeholder 7"/>
          <p:cNvSpPr>
            <a:spLocks noGrp="1"/>
          </p:cNvSpPr>
          <p:nvPr>
            <p:ph type="pic" sz="quarter" idx="15"/>
          </p:nvPr>
        </p:nvSpPr>
        <p:spPr>
          <a:xfrm>
            <a:off x="5783909" y="2720151"/>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a:p>
        </p:txBody>
      </p:sp>
      <p:sp>
        <p:nvSpPr>
          <p:cNvPr id="20" name="Rectangle 19">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1" name="Rectangle 20">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2" name="Title 1"/>
          <p:cNvSpPr>
            <a:spLocks noGrp="1"/>
          </p:cNvSpPr>
          <p:nvPr>
            <p:ph type="ctrTitle"/>
          </p:nvPr>
        </p:nvSpPr>
        <p:spPr>
          <a:xfrm>
            <a:off x="1403648" y="945840"/>
            <a:ext cx="6408712" cy="540060"/>
          </a:xfrm>
          <a:prstGeom prst="rect">
            <a:avLst/>
          </a:prstGeom>
        </p:spPr>
        <p:txBody>
          <a:bodyPr rtlCol="0" anchor="ctr" anchorCtr="0">
            <a:normAutofit/>
          </a:bodyPr>
          <a:lstStyle>
            <a:lvl1pPr>
              <a:defRPr lang="bg-BG" sz="3600" dirty="0"/>
            </a:lvl1pPr>
          </a:lstStyle>
          <a:p>
            <a:pPr lvl="0"/>
            <a:r>
              <a:rPr lang="en-US" dirty="0"/>
              <a:t>Click to edit Master title style</a:t>
            </a:r>
            <a:endParaRPr lang="bg-BG" dirty="0"/>
          </a:p>
        </p:txBody>
      </p:sp>
      <p:pic>
        <p:nvPicPr>
          <p:cNvPr id="19" name="Picture 16"/>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1" y="208359"/>
            <a:ext cx="897818" cy="55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Subtitle 2">
            <a:extLst>
              <a:ext uri="{FF2B5EF4-FFF2-40B4-BE49-F238E27FC236}">
                <a16:creationId xmlns:a16="http://schemas.microsoft.com/office/drawing/2014/main" id="{56ECDEA9-57E0-41D0-8229-627BBE2E52D0}"/>
              </a:ext>
            </a:extLst>
          </p:cNvPr>
          <p:cNvSpPr>
            <a:spLocks noGrp="1"/>
          </p:cNvSpPr>
          <p:nvPr>
            <p:ph type="subTitle" idx="1" hasCustomPrompt="1"/>
          </p:nvPr>
        </p:nvSpPr>
        <p:spPr>
          <a:xfrm>
            <a:off x="1086896" y="3943350"/>
            <a:ext cx="7066504" cy="434355"/>
          </a:xfrm>
          <a:prstGeom prst="rect">
            <a:avLst/>
          </a:prstGeom>
        </p:spPr>
        <p:txBody>
          <a:bodyPr/>
          <a:lstStyle>
            <a:lvl1pPr marL="0" indent="0" algn="l">
              <a:buNone/>
              <a:defRPr sz="900" b="0" baseline="0">
                <a:solidFill>
                  <a:schemeClr val="tx1"/>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Research presented here was supported by the National Institute of Allergy and Infectious Diseases of the National Institutes of Health. The content is solely the responsibility of the authors and does not necessarily represent the official views of the National Institutes of Health. HVTN Core Award Number UM1 AI068614, HVTN SDMC Award Number UM1 AI068635, HVTN Lab Center Award Number UM1 AI068618</a:t>
            </a:r>
            <a:endParaRPr lang="bg-BG" dirty="0"/>
          </a:p>
        </p:txBody>
      </p:sp>
      <p:sp>
        <p:nvSpPr>
          <p:cNvPr id="14" name="Slide Number Placeholder 6">
            <a:extLst>
              <a:ext uri="{FF2B5EF4-FFF2-40B4-BE49-F238E27FC236}">
                <a16:creationId xmlns:a16="http://schemas.microsoft.com/office/drawing/2014/main" id="{B83D68BC-6654-4EE8-B061-CEBF34903ADE}"/>
              </a:ext>
            </a:extLst>
          </p:cNvPr>
          <p:cNvSpPr>
            <a:spLocks noGrp="1"/>
          </p:cNvSpPr>
          <p:nvPr>
            <p:ph type="sldNum" sz="quarter" idx="4"/>
          </p:nvPr>
        </p:nvSpPr>
        <p:spPr>
          <a:xfrm>
            <a:off x="4160117" y="4775083"/>
            <a:ext cx="823765" cy="253916"/>
          </a:xfrm>
          <a:prstGeom prst="rect">
            <a:avLst/>
          </a:prstGeom>
        </p:spPr>
        <p:txBody>
          <a:bodyPr/>
          <a:lstStyle>
            <a:lvl1pPr algn="ctr">
              <a:defRPr sz="1050" smtClean="0">
                <a:solidFill>
                  <a:schemeClr val="tx1"/>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7890797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Rectangle 9">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Title 1"/>
          <p:cNvSpPr>
            <a:spLocks noGrp="1"/>
          </p:cNvSpPr>
          <p:nvPr>
            <p:ph type="ctrTitle"/>
          </p:nvPr>
        </p:nvSpPr>
        <p:spPr>
          <a:xfrm>
            <a:off x="1403648" y="1002990"/>
            <a:ext cx="6408712" cy="540060"/>
          </a:xfrm>
          <a:prstGeom prst="rect">
            <a:avLst/>
          </a:prstGeom>
        </p:spPr>
        <p:txBody>
          <a:bodyPr rtlCol="0" anchor="ctr" anchorCtr="0">
            <a:normAutofit/>
          </a:bodyPr>
          <a:lstStyle>
            <a:lvl1pPr>
              <a:defRPr lang="bg-BG" sz="3600" dirty="0"/>
            </a:lvl1pPr>
          </a:lstStyle>
          <a:p>
            <a:pPr lvl="0"/>
            <a:r>
              <a:rPr lang="en-US" dirty="0"/>
              <a:t>Click to edit Master title style</a:t>
            </a:r>
            <a:endParaRPr lang="bg-BG"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2698" y="2343151"/>
            <a:ext cx="1521302" cy="935227"/>
          </a:xfrm>
          <a:prstGeom prst="rect">
            <a:avLst/>
          </a:prstGeom>
        </p:spPr>
      </p:pic>
      <p:sp>
        <p:nvSpPr>
          <p:cNvPr id="12" name="Slide Number Placeholder 6">
            <a:extLst>
              <a:ext uri="{FF2B5EF4-FFF2-40B4-BE49-F238E27FC236}">
                <a16:creationId xmlns:a16="http://schemas.microsoft.com/office/drawing/2014/main" id="{14B49F42-67D9-4AEC-B5EA-C6593ECA83BF}"/>
              </a:ext>
            </a:extLst>
          </p:cNvPr>
          <p:cNvSpPr>
            <a:spLocks noGrp="1"/>
          </p:cNvSpPr>
          <p:nvPr>
            <p:ph type="sldNum" sz="quarter" idx="4"/>
          </p:nvPr>
        </p:nvSpPr>
        <p:spPr>
          <a:xfrm>
            <a:off x="4160117" y="4775083"/>
            <a:ext cx="823765" cy="253916"/>
          </a:xfrm>
          <a:prstGeom prst="rect">
            <a:avLst/>
          </a:prstGeom>
        </p:spPr>
        <p:txBody>
          <a:bodyPr/>
          <a:lstStyle>
            <a:lvl1pPr algn="ctr">
              <a:defRPr sz="1050" smtClean="0">
                <a:solidFill>
                  <a:schemeClr val="tx1"/>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21138992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0" y="0"/>
            <a:ext cx="9144000" cy="4663053"/>
          </a:xfrm>
          <a:prstGeom prst="rect">
            <a:avLst/>
          </a:prstGeom>
        </p:spPr>
        <p:txBody>
          <a:bodyPr rtlCol="0">
            <a:normAutofit/>
          </a:bodyPr>
          <a:lstStyle>
            <a:lvl1pPr>
              <a:defRPr lang="bg-BG" sz="3200" kern="1200" noProof="0" dirty="0">
                <a:solidFill>
                  <a:schemeClr val="bg2"/>
                </a:solidFill>
                <a:latin typeface="Franklin Gothic Demi" panose="020B0703020102020204" pitchFamily="34" charset="0"/>
                <a:ea typeface="+mn-ea"/>
                <a:cs typeface="+mn-cs"/>
              </a:defRPr>
            </a:lvl1pPr>
          </a:lstStyle>
          <a:p>
            <a:pPr lvl="0"/>
            <a:r>
              <a:rPr lang="en-US" noProof="0" dirty="0"/>
              <a:t>Click icon to add picture</a:t>
            </a:r>
            <a:endParaRPr lang="bg-BG" noProof="0" dirty="0"/>
          </a:p>
        </p:txBody>
      </p:sp>
      <p:sp>
        <p:nvSpPr>
          <p:cNvPr id="2" name="Title 1"/>
          <p:cNvSpPr>
            <a:spLocks noGrp="1"/>
          </p:cNvSpPr>
          <p:nvPr>
            <p:ph type="title"/>
          </p:nvPr>
        </p:nvSpPr>
        <p:spPr>
          <a:xfrm>
            <a:off x="0" y="3642136"/>
            <a:ext cx="9144000" cy="1021556"/>
          </a:xfrm>
          <a:prstGeom prst="rect">
            <a:avLst/>
          </a:prstGeom>
          <a:solidFill>
            <a:srgbClr val="3589A5">
              <a:alpha val="80000"/>
            </a:srgbClr>
          </a:solidFill>
        </p:spPr>
        <p:txBody>
          <a:bodyPr anchor="t"/>
          <a:lstStyle>
            <a:lvl1pPr marL="914400" algn="l">
              <a:defRPr sz="3600" b="0" cap="all" spc="50"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0" y="3070729"/>
            <a:ext cx="9144000" cy="571407"/>
          </a:xfrm>
          <a:prstGeom prst="rect">
            <a:avLst/>
          </a:prstGeom>
          <a:solidFill>
            <a:srgbClr val="3589A5">
              <a:alpha val="80000"/>
            </a:srgbClr>
          </a:solidFill>
        </p:spPr>
        <p:txBody>
          <a:bodyPr anchor="b"/>
          <a:lstStyle>
            <a:lvl1pPr marL="914400" indent="0">
              <a:buNone/>
              <a:defRPr sz="2000">
                <a:solidFill>
                  <a:srgbClr val="F2F0E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Rectangle 8">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Rectangle 9">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Slide Number Placeholder 6">
            <a:extLst>
              <a:ext uri="{FF2B5EF4-FFF2-40B4-BE49-F238E27FC236}">
                <a16:creationId xmlns:a16="http://schemas.microsoft.com/office/drawing/2014/main" id="{9349450F-83D1-4DAA-A467-CA0D80D2372C}"/>
              </a:ext>
            </a:extLst>
          </p:cNvPr>
          <p:cNvSpPr>
            <a:spLocks noGrp="1"/>
          </p:cNvSpPr>
          <p:nvPr>
            <p:ph type="sldNum" sz="quarter" idx="4"/>
          </p:nvPr>
        </p:nvSpPr>
        <p:spPr>
          <a:xfrm>
            <a:off x="4160117" y="4775083"/>
            <a:ext cx="823765" cy="253916"/>
          </a:xfrm>
          <a:prstGeom prst="rect">
            <a:avLst/>
          </a:prstGeom>
        </p:spPr>
        <p:txBody>
          <a:bodyPr/>
          <a:lstStyle>
            <a:lvl1pPr algn="ctr">
              <a:defRPr sz="1050" smtClean="0">
                <a:solidFill>
                  <a:schemeClr val="tx1"/>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18883714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nly Picture Slide">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9144000" cy="4623978"/>
          </a:xfrm>
          <a:prstGeom prst="rect">
            <a:avLst/>
          </a:prstGeom>
        </p:spPr>
        <p:txBody>
          <a:bodyPr rtlCol="0">
            <a:normAutofit/>
          </a:bodyPr>
          <a:lstStyle>
            <a:lvl1pPr marL="342900" indent="-342900">
              <a:defRPr lang="bg-BG" sz="3200" kern="1200" noProof="0" dirty="0">
                <a:solidFill>
                  <a:schemeClr val="bg2"/>
                </a:solidFill>
                <a:latin typeface="Franklin Gothic Demi" panose="020B0703020102020204" pitchFamily="34" charset="0"/>
                <a:ea typeface="+mn-ea"/>
                <a:cs typeface="+mn-cs"/>
              </a:defRPr>
            </a:lvl1pPr>
          </a:lstStyle>
          <a:p>
            <a:pPr marL="342900" lvl="0" indent="-342900" algn="l" rtl="0" eaLnBrk="1" fontAlgn="base" hangingPunct="1">
              <a:spcBef>
                <a:spcPct val="20000"/>
              </a:spcBef>
              <a:spcAft>
                <a:spcPct val="0"/>
              </a:spcAft>
              <a:buFont typeface="Arial" charset="0"/>
              <a:buChar char="•"/>
            </a:pPr>
            <a:r>
              <a:rPr lang="en-US" noProof="0" dirty="0"/>
              <a:t>Click icon to add picture</a:t>
            </a:r>
            <a:endParaRPr lang="bg-BG" noProof="0" dirty="0"/>
          </a:p>
        </p:txBody>
      </p:sp>
      <p:sp>
        <p:nvSpPr>
          <p:cNvPr id="6" name="Slide Number Placeholder 6"/>
          <p:cNvSpPr>
            <a:spLocks noGrp="1"/>
          </p:cNvSpPr>
          <p:nvPr>
            <p:ph type="sldNum" sz="quarter" idx="4"/>
          </p:nvPr>
        </p:nvSpPr>
        <p:spPr>
          <a:xfrm>
            <a:off x="4168775" y="4765976"/>
            <a:ext cx="806450"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8" name="Rectangle 7">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Rectangle 8">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620778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6"/>
          <p:cNvSpPr>
            <a:spLocks noGrp="1"/>
          </p:cNvSpPr>
          <p:nvPr>
            <p:ph type="sldNum" sz="quarter" idx="4"/>
          </p:nvPr>
        </p:nvSpPr>
        <p:spPr>
          <a:xfrm>
            <a:off x="4168775" y="4765976"/>
            <a:ext cx="806450"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6" name="Rectangle 5">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Rectangle 6">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51115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 collage">
    <p:spTree>
      <p:nvGrpSpPr>
        <p:cNvPr id="1" name=""/>
        <p:cNvGrpSpPr/>
        <p:nvPr/>
      </p:nvGrpSpPr>
      <p:grpSpPr>
        <a:xfrm>
          <a:off x="0" y="0"/>
          <a:ext cx="0" cy="0"/>
          <a:chOff x="0" y="0"/>
          <a:chExt cx="0" cy="0"/>
        </a:xfrm>
      </p:grpSpPr>
      <p:sp>
        <p:nvSpPr>
          <p:cNvPr id="10" name="Rectangle 9"/>
          <p:cNvSpPr/>
          <p:nvPr/>
        </p:nvSpPr>
        <p:spPr>
          <a:xfrm>
            <a:off x="1187450" y="1600200"/>
            <a:ext cx="6819900" cy="21062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solidFill>
            </a:endParaRPr>
          </a:p>
        </p:txBody>
      </p:sp>
      <p:sp>
        <p:nvSpPr>
          <p:cNvPr id="39" name="Picture Placeholder 7"/>
          <p:cNvSpPr>
            <a:spLocks noGrp="1"/>
          </p:cNvSpPr>
          <p:nvPr>
            <p:ph type="pic" sz="quarter" idx="10"/>
          </p:nvPr>
        </p:nvSpPr>
        <p:spPr>
          <a:xfrm>
            <a:off x="1332182" y="1722612"/>
            <a:ext cx="2087905" cy="1875923"/>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dirty="0"/>
          </a:p>
        </p:txBody>
      </p:sp>
      <p:sp>
        <p:nvSpPr>
          <p:cNvPr id="41" name="Picture Placeholder 7"/>
          <p:cNvSpPr>
            <a:spLocks noGrp="1"/>
          </p:cNvSpPr>
          <p:nvPr>
            <p:ph type="pic" sz="quarter" idx="12"/>
          </p:nvPr>
        </p:nvSpPr>
        <p:spPr>
          <a:xfrm>
            <a:off x="3561831" y="1723851"/>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dirty="0"/>
          </a:p>
        </p:txBody>
      </p:sp>
      <p:sp>
        <p:nvSpPr>
          <p:cNvPr id="42" name="Picture Placeholder 7"/>
          <p:cNvSpPr>
            <a:spLocks noGrp="1"/>
          </p:cNvSpPr>
          <p:nvPr>
            <p:ph type="pic" sz="quarter" idx="13"/>
          </p:nvPr>
        </p:nvSpPr>
        <p:spPr>
          <a:xfrm>
            <a:off x="3561831" y="2720151"/>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dirty="0"/>
          </a:p>
        </p:txBody>
      </p:sp>
      <p:sp>
        <p:nvSpPr>
          <p:cNvPr id="43" name="Picture Placeholder 7"/>
          <p:cNvSpPr>
            <a:spLocks noGrp="1"/>
          </p:cNvSpPr>
          <p:nvPr>
            <p:ph type="pic" sz="quarter" idx="14"/>
          </p:nvPr>
        </p:nvSpPr>
        <p:spPr>
          <a:xfrm>
            <a:off x="5783909" y="1723851"/>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dirty="0"/>
          </a:p>
        </p:txBody>
      </p:sp>
      <p:sp>
        <p:nvSpPr>
          <p:cNvPr id="44" name="Picture Placeholder 7"/>
          <p:cNvSpPr>
            <a:spLocks noGrp="1"/>
          </p:cNvSpPr>
          <p:nvPr>
            <p:ph type="pic" sz="quarter" idx="15"/>
          </p:nvPr>
        </p:nvSpPr>
        <p:spPr>
          <a:xfrm>
            <a:off x="5783909" y="2720151"/>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a:p>
        </p:txBody>
      </p:sp>
      <p:pic>
        <p:nvPicPr>
          <p:cNvPr id="14"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1" y="208359"/>
            <a:ext cx="897818" cy="55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hlinkClick r:id="rId3"/>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8" name="Rectangle 17">
            <a:hlinkClick r:id="rId4"/>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0" name="Title 1"/>
          <p:cNvSpPr>
            <a:spLocks noGrp="1"/>
          </p:cNvSpPr>
          <p:nvPr>
            <p:ph type="ctrTitle"/>
          </p:nvPr>
        </p:nvSpPr>
        <p:spPr>
          <a:xfrm>
            <a:off x="1403648" y="945840"/>
            <a:ext cx="6408712" cy="540060"/>
          </a:xfrm>
          <a:prstGeom prst="rect">
            <a:avLst/>
          </a:prstGeom>
        </p:spPr>
        <p:txBody>
          <a:bodyPr rtlCol="0" anchor="ctr" anchorCtr="0">
            <a:normAutofit/>
          </a:bodyPr>
          <a:lstStyle>
            <a:lvl1pPr>
              <a:defRPr lang="bg-BG" sz="3600" dirty="0"/>
            </a:lvl1pPr>
          </a:lstStyle>
          <a:p>
            <a:pPr lvl="0"/>
            <a:r>
              <a:rPr lang="en-US"/>
              <a:t>Click to edit Master title style</a:t>
            </a:r>
            <a:endParaRPr lang="bg-BG" dirty="0"/>
          </a:p>
        </p:txBody>
      </p:sp>
      <p:sp>
        <p:nvSpPr>
          <p:cNvPr id="17" name="Subtitle 2">
            <a:extLst>
              <a:ext uri="{FF2B5EF4-FFF2-40B4-BE49-F238E27FC236}">
                <a16:creationId xmlns:a16="http://schemas.microsoft.com/office/drawing/2014/main" id="{BF195691-68EC-47AD-AAD5-1730C73D6C4E}"/>
              </a:ext>
            </a:extLst>
          </p:cNvPr>
          <p:cNvSpPr>
            <a:spLocks noGrp="1"/>
          </p:cNvSpPr>
          <p:nvPr>
            <p:ph type="subTitle" idx="1" hasCustomPrompt="1"/>
          </p:nvPr>
        </p:nvSpPr>
        <p:spPr>
          <a:xfrm>
            <a:off x="1086896" y="3943350"/>
            <a:ext cx="7066504" cy="434355"/>
          </a:xfrm>
          <a:prstGeom prst="rect">
            <a:avLst/>
          </a:prstGeom>
        </p:spPr>
        <p:txBody>
          <a:bodyPr/>
          <a:lstStyle>
            <a:lvl1pPr marL="0" indent="0" algn="l">
              <a:buNone/>
              <a:defRPr sz="900" b="0" baseline="0">
                <a:solidFill>
                  <a:schemeClr val="bg2"/>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Research presented here was supported by the National Institute of Allergy and Infectious Diseases of the National Institutes of Health. The content is solely the responsibility of the authors and does not necessarily represent the official views of the National Institutes of Health. HVTN Core Award Number UM1 AI068614, HVTN SDMC Award Number UM1 AI068635, HVTN Lab Center Award Number UM1 AI068618</a:t>
            </a:r>
            <a:endParaRPr lang="bg-BG" dirty="0"/>
          </a:p>
        </p:txBody>
      </p:sp>
      <p:sp>
        <p:nvSpPr>
          <p:cNvPr id="13" name="Slide Number Placeholder 6">
            <a:extLst>
              <a:ext uri="{FF2B5EF4-FFF2-40B4-BE49-F238E27FC236}">
                <a16:creationId xmlns:a16="http://schemas.microsoft.com/office/drawing/2014/main" id="{B21087E5-78B0-430F-B4F9-612E50667843}"/>
              </a:ext>
            </a:extLst>
          </p:cNvPr>
          <p:cNvSpPr>
            <a:spLocks noGrp="1"/>
          </p:cNvSpPr>
          <p:nvPr>
            <p:ph type="sldNum" sz="quarter" idx="4"/>
          </p:nvPr>
        </p:nvSpPr>
        <p:spPr>
          <a:xfrm>
            <a:off x="4160117" y="4787049"/>
            <a:ext cx="823765" cy="229984"/>
          </a:xfrm>
          <a:prstGeom prst="rect">
            <a:avLst/>
          </a:prstGeom>
        </p:spPr>
        <p:txBody>
          <a:bodyPr/>
          <a:lstStyle>
            <a:lvl1pPr algn="ctr">
              <a:defRPr sz="1050"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17954485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a:prstGeom prst="rect">
            <a:avLst/>
          </a:prstGeom>
        </p:spPr>
        <p:txBody>
          <a:bodyPr/>
          <a:lstStyle>
            <a:lvl1pPr>
              <a:defRPr sz="2800">
                <a:latin typeface="+mj-l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marL="342900" indent="-342900">
              <a:defRPr lang="en-US" sz="2800" kern="1200" dirty="0" smtClean="0">
                <a:solidFill>
                  <a:schemeClr val="tx1"/>
                </a:solidFill>
                <a:latin typeface="+mj-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lvl="0" indent="-342900" algn="l" rtl="0" eaLnBrk="1" fontAlgn="base" hangingPunct="1">
              <a:spcBef>
                <a:spcPct val="20000"/>
              </a:spcBef>
              <a:spcAft>
                <a:spcPct val="0"/>
              </a:spcAft>
              <a:buFont typeface="Arial" charset="0"/>
              <a:buChar cha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457200" y="228600"/>
            <a:ext cx="8229600" cy="857250"/>
          </a:xfrm>
          <a:prstGeom prst="rect">
            <a:avLst/>
          </a:prstGeom>
        </p:spPr>
        <p:txBody>
          <a:bodyPr anchor="ctr" anchorCtr="0"/>
          <a:lstStyle>
            <a:lvl1pPr>
              <a:defRPr>
                <a:solidFill>
                  <a:schemeClr val="tx2"/>
                </a:solidFill>
              </a:defRPr>
            </a:lvl1pPr>
          </a:lstStyle>
          <a:p>
            <a:r>
              <a:rPr lang="en-US" dirty="0"/>
              <a:t>Click to edit Master title style</a:t>
            </a:r>
          </a:p>
        </p:txBody>
      </p:sp>
      <p:sp>
        <p:nvSpPr>
          <p:cNvPr id="9" name="Slide Number Placeholder 6"/>
          <p:cNvSpPr>
            <a:spLocks noGrp="1"/>
          </p:cNvSpPr>
          <p:nvPr>
            <p:ph type="sldNum" sz="quarter" idx="4"/>
          </p:nvPr>
        </p:nvSpPr>
        <p:spPr>
          <a:xfrm>
            <a:off x="4168775" y="4765976"/>
            <a:ext cx="806450"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10" name="Rectangle 9">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Rectangle 10">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369654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6"/>
          <p:cNvSpPr>
            <a:spLocks noGrp="1"/>
          </p:cNvSpPr>
          <p:nvPr>
            <p:ph type="sldNum" sz="quarter" idx="4"/>
          </p:nvPr>
        </p:nvSpPr>
        <p:spPr>
          <a:xfrm>
            <a:off x="4168775" y="4765976"/>
            <a:ext cx="806450"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6" name="Rectangle 5">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Rectangle 6">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100666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0">
                <a:solidFill>
                  <a:srgbClr val="3589A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0">
                <a:solidFill>
                  <a:srgbClr val="3589A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457200" y="228600"/>
            <a:ext cx="8229600" cy="857250"/>
          </a:xfrm>
          <a:prstGeom prst="rect">
            <a:avLst/>
          </a:prstGeom>
        </p:spPr>
        <p:txBody>
          <a:bodyPr anchor="ctr" anchorCtr="0"/>
          <a:lstStyle>
            <a:lvl1pPr>
              <a:defRPr>
                <a:solidFill>
                  <a:schemeClr val="tx2"/>
                </a:solidFill>
              </a:defRPr>
            </a:lvl1pPr>
          </a:lstStyle>
          <a:p>
            <a:r>
              <a:rPr lang="en-US" dirty="0"/>
              <a:t>Click to edit Master title style</a:t>
            </a:r>
          </a:p>
        </p:txBody>
      </p:sp>
      <p:sp>
        <p:nvSpPr>
          <p:cNvPr id="11" name="Slide Number Placeholder 6"/>
          <p:cNvSpPr>
            <a:spLocks noGrp="1"/>
          </p:cNvSpPr>
          <p:nvPr>
            <p:ph type="sldNum" sz="quarter" idx="11"/>
          </p:nvPr>
        </p:nvSpPr>
        <p:spPr>
          <a:xfrm>
            <a:off x="4168775" y="4765976"/>
            <a:ext cx="806450"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12" name="Rectangle 11">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3" name="Rectangle 12">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577188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normAutofit/>
          </a:bodyPr>
          <a:lstStyle>
            <a:lvl1pPr algn="l">
              <a:defRPr sz="2200" b="0">
                <a:solidFill>
                  <a:schemeClr val="tx2"/>
                </a:solidFill>
                <a:latin typeface="Franklin Gothic Medium" panose="020B06030201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solidFill>
                  <a:schemeClr val="tx2"/>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normAutofit/>
          </a:bodyPr>
          <a:lstStyle>
            <a:lvl1pPr marL="0" indent="0">
              <a:buNone/>
              <a:defRPr sz="1800">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a:spLocks noGrp="1"/>
          </p:cNvSpPr>
          <p:nvPr>
            <p:ph type="sldNum" sz="quarter" idx="4"/>
          </p:nvPr>
        </p:nvSpPr>
        <p:spPr>
          <a:xfrm>
            <a:off x="4168775" y="4765976"/>
            <a:ext cx="806450"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9" name="Rectangle 8">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Rectangle 9">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041623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normAutofit/>
          </a:bodyPr>
          <a:lstStyle>
            <a:lvl1pPr algn="l">
              <a:defRPr sz="2400" b="0" spc="0" baseline="0">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4025503"/>
            <a:ext cx="5486400" cy="603647"/>
          </a:xfrm>
          <a:prstGeom prst="rect">
            <a:avLst/>
          </a:prstGeom>
        </p:spPr>
        <p:txBody>
          <a:bodyPr>
            <a:normAutofit/>
          </a:bodyPr>
          <a:lstStyle>
            <a:lvl1pPr marL="0" indent="0">
              <a:buNone/>
              <a:defRPr sz="1600" spc="20" baseline="0">
                <a:solidFill>
                  <a:srgbClr val="3589A5"/>
                </a:solidFill>
                <a:latin typeface="Franklin Gothic Medium" panose="020B06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Rectangle 8">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Rectangle 9">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Slide Number Placeholder 6">
            <a:extLst>
              <a:ext uri="{FF2B5EF4-FFF2-40B4-BE49-F238E27FC236}">
                <a16:creationId xmlns:a16="http://schemas.microsoft.com/office/drawing/2014/main" id="{C6979F74-6449-4505-8F7E-AFEF4B99BD07}"/>
              </a:ext>
            </a:extLst>
          </p:cNvPr>
          <p:cNvSpPr>
            <a:spLocks noGrp="1"/>
          </p:cNvSpPr>
          <p:nvPr>
            <p:ph type="sldNum" sz="quarter" idx="4"/>
          </p:nvPr>
        </p:nvSpPr>
        <p:spPr>
          <a:xfrm>
            <a:off x="4160117" y="4775083"/>
            <a:ext cx="823765" cy="253916"/>
          </a:xfrm>
          <a:prstGeom prst="rect">
            <a:avLst/>
          </a:prstGeom>
        </p:spPr>
        <p:txBody>
          <a:bodyPr/>
          <a:lstStyle>
            <a:lvl1pPr algn="ctr">
              <a:defRPr sz="1050" smtClean="0">
                <a:solidFill>
                  <a:schemeClr val="tx1"/>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37390152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57250"/>
          </a:xfrm>
          <a:prstGeom prst="rect">
            <a:avLst/>
          </a:prstGeom>
        </p:spPr>
        <p:txBody>
          <a:bodyPr/>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4"/>
          </p:nvPr>
        </p:nvSpPr>
        <p:spPr>
          <a:xfrm>
            <a:off x="4168775" y="4765976"/>
            <a:ext cx="806450"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8" name="Rectangle 7">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Rectangle 8">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6405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4"/>
          </p:nvPr>
        </p:nvSpPr>
        <p:spPr>
          <a:xfrm>
            <a:off x="4168775" y="4765976"/>
            <a:ext cx="806450"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8" name="Rectangle 7">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Rectangle 8">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499779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lide - collage">
    <p:spTree>
      <p:nvGrpSpPr>
        <p:cNvPr id="1" name=""/>
        <p:cNvGrpSpPr/>
        <p:nvPr/>
      </p:nvGrpSpPr>
      <p:grpSpPr>
        <a:xfrm>
          <a:off x="0" y="0"/>
          <a:ext cx="0" cy="0"/>
          <a:chOff x="0" y="0"/>
          <a:chExt cx="0" cy="0"/>
        </a:xfrm>
      </p:grpSpPr>
      <p:sp>
        <p:nvSpPr>
          <p:cNvPr id="10" name="Rectangle 9"/>
          <p:cNvSpPr/>
          <p:nvPr/>
        </p:nvSpPr>
        <p:spPr>
          <a:xfrm>
            <a:off x="1187450" y="1600200"/>
            <a:ext cx="6819900" cy="2106216"/>
          </a:xfrm>
          <a:prstGeom prst="rect">
            <a:avLst/>
          </a:prstGeom>
          <a:solidFill>
            <a:srgbClr val="DC3B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solidFill>
            </a:endParaRPr>
          </a:p>
        </p:txBody>
      </p:sp>
      <p:sp>
        <p:nvSpPr>
          <p:cNvPr id="39" name="Picture Placeholder 7"/>
          <p:cNvSpPr>
            <a:spLocks noGrp="1"/>
          </p:cNvSpPr>
          <p:nvPr>
            <p:ph type="pic" sz="quarter" idx="10"/>
          </p:nvPr>
        </p:nvSpPr>
        <p:spPr>
          <a:xfrm>
            <a:off x="1332182" y="1722612"/>
            <a:ext cx="2087905" cy="1875923"/>
          </a:xfrm>
          <a:prstGeom prst="rect">
            <a:avLst/>
          </a:prstGeom>
        </p:spPr>
        <p:txBody>
          <a:bodyPr rtlCol="0">
            <a:normAutofit/>
          </a:bodyPr>
          <a:lstStyle>
            <a:lvl1pPr marL="0" indent="0">
              <a:buNone/>
              <a:defRPr sz="1600">
                <a:solidFill>
                  <a:schemeClr val="bg1"/>
                </a:solidFill>
              </a:defRPr>
            </a:lvl1pPr>
          </a:lstStyle>
          <a:p>
            <a:pPr lvl="0"/>
            <a:r>
              <a:rPr lang="en-US" noProof="0" dirty="0"/>
              <a:t>Click icon to add picture</a:t>
            </a:r>
            <a:endParaRPr lang="bg-BG" noProof="0" dirty="0"/>
          </a:p>
        </p:txBody>
      </p:sp>
      <p:sp>
        <p:nvSpPr>
          <p:cNvPr id="41" name="Picture Placeholder 7"/>
          <p:cNvSpPr>
            <a:spLocks noGrp="1"/>
          </p:cNvSpPr>
          <p:nvPr>
            <p:ph type="pic" sz="quarter" idx="12"/>
          </p:nvPr>
        </p:nvSpPr>
        <p:spPr>
          <a:xfrm>
            <a:off x="3561831" y="1723851"/>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dirty="0"/>
          </a:p>
        </p:txBody>
      </p:sp>
      <p:sp>
        <p:nvSpPr>
          <p:cNvPr id="42" name="Picture Placeholder 7"/>
          <p:cNvSpPr>
            <a:spLocks noGrp="1"/>
          </p:cNvSpPr>
          <p:nvPr>
            <p:ph type="pic" sz="quarter" idx="13"/>
          </p:nvPr>
        </p:nvSpPr>
        <p:spPr>
          <a:xfrm>
            <a:off x="3561831" y="2720151"/>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a:p>
        </p:txBody>
      </p:sp>
      <p:sp>
        <p:nvSpPr>
          <p:cNvPr id="43" name="Picture Placeholder 7"/>
          <p:cNvSpPr>
            <a:spLocks noGrp="1"/>
          </p:cNvSpPr>
          <p:nvPr>
            <p:ph type="pic" sz="quarter" idx="14"/>
          </p:nvPr>
        </p:nvSpPr>
        <p:spPr>
          <a:xfrm>
            <a:off x="5783909" y="1723851"/>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a:p>
        </p:txBody>
      </p:sp>
      <p:sp>
        <p:nvSpPr>
          <p:cNvPr id="44" name="Picture Placeholder 7"/>
          <p:cNvSpPr>
            <a:spLocks noGrp="1"/>
          </p:cNvSpPr>
          <p:nvPr>
            <p:ph type="pic" sz="quarter" idx="15"/>
          </p:nvPr>
        </p:nvSpPr>
        <p:spPr>
          <a:xfrm>
            <a:off x="5783909" y="2720151"/>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a:p>
        </p:txBody>
      </p:sp>
      <p:sp>
        <p:nvSpPr>
          <p:cNvPr id="16" name="Title 1"/>
          <p:cNvSpPr>
            <a:spLocks noGrp="1"/>
          </p:cNvSpPr>
          <p:nvPr>
            <p:ph type="ctrTitle"/>
          </p:nvPr>
        </p:nvSpPr>
        <p:spPr>
          <a:xfrm>
            <a:off x="1403648" y="945840"/>
            <a:ext cx="6408712" cy="540060"/>
          </a:xfrm>
          <a:prstGeom prst="rect">
            <a:avLst/>
          </a:prstGeom>
        </p:spPr>
        <p:txBody>
          <a:bodyPr rtlCol="0" anchor="ctr" anchorCtr="0">
            <a:normAutofit/>
          </a:bodyPr>
          <a:lstStyle>
            <a:lvl1pPr>
              <a:defRPr lang="bg-BG" sz="3600" dirty="0"/>
            </a:lvl1pPr>
          </a:lstStyle>
          <a:p>
            <a:pPr lvl="0"/>
            <a:r>
              <a:rPr lang="en-US" dirty="0"/>
              <a:t>Click to edit Master title style</a:t>
            </a:r>
            <a:endParaRPr lang="bg-BG" dirty="0"/>
          </a:p>
        </p:txBody>
      </p:sp>
      <p:sp>
        <p:nvSpPr>
          <p:cNvPr id="20" name="Rectangle 19">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1" name="Rectangle 20">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22" name="Picture 16"/>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1" y="208359"/>
            <a:ext cx="897818" cy="55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Subtitle 2">
            <a:extLst>
              <a:ext uri="{FF2B5EF4-FFF2-40B4-BE49-F238E27FC236}">
                <a16:creationId xmlns:a16="http://schemas.microsoft.com/office/drawing/2014/main" id="{A07D0618-987B-4208-B754-30FD9DD0AB5A}"/>
              </a:ext>
            </a:extLst>
          </p:cNvPr>
          <p:cNvSpPr>
            <a:spLocks noGrp="1"/>
          </p:cNvSpPr>
          <p:nvPr>
            <p:ph type="subTitle" idx="1" hasCustomPrompt="1"/>
          </p:nvPr>
        </p:nvSpPr>
        <p:spPr>
          <a:xfrm>
            <a:off x="1086896" y="3943350"/>
            <a:ext cx="7066504" cy="434355"/>
          </a:xfrm>
          <a:prstGeom prst="rect">
            <a:avLst/>
          </a:prstGeom>
        </p:spPr>
        <p:txBody>
          <a:bodyPr/>
          <a:lstStyle>
            <a:lvl1pPr marL="0" indent="0" algn="l">
              <a:buNone/>
              <a:defRPr sz="900" b="0" baseline="0">
                <a:solidFill>
                  <a:schemeClr val="tx1"/>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Research presented here was supported by the National Institute of Allergy and Infectious Diseases of the National Institutes of Health. The content is solely the responsibility of the authors and does not necessarily represent the official views of the National Institutes of Health. HVTN Core Award Number UM1 AI068614, HVTN SDMC Award Number UM1 AI068635, HVTN Lab Center Award Number UM1 AI068618</a:t>
            </a:r>
            <a:endParaRPr lang="bg-BG" dirty="0"/>
          </a:p>
        </p:txBody>
      </p:sp>
      <p:sp>
        <p:nvSpPr>
          <p:cNvPr id="14" name="Slide Number Placeholder 6">
            <a:extLst>
              <a:ext uri="{FF2B5EF4-FFF2-40B4-BE49-F238E27FC236}">
                <a16:creationId xmlns:a16="http://schemas.microsoft.com/office/drawing/2014/main" id="{A97AA5E1-769B-471D-8D8D-5B6FC9D6D9E3}"/>
              </a:ext>
            </a:extLst>
          </p:cNvPr>
          <p:cNvSpPr>
            <a:spLocks noGrp="1"/>
          </p:cNvSpPr>
          <p:nvPr>
            <p:ph type="sldNum" sz="quarter" idx="4"/>
          </p:nvPr>
        </p:nvSpPr>
        <p:spPr>
          <a:xfrm>
            <a:off x="4160117" y="4775083"/>
            <a:ext cx="823765" cy="253916"/>
          </a:xfrm>
          <a:prstGeom prst="rect">
            <a:avLst/>
          </a:prstGeom>
        </p:spPr>
        <p:txBody>
          <a:bodyPr/>
          <a:lstStyle>
            <a:lvl1pPr algn="ctr">
              <a:defRPr sz="1050" smtClean="0">
                <a:solidFill>
                  <a:schemeClr val="tx1"/>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39057779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itle Slide - collage">
    <p:spTree>
      <p:nvGrpSpPr>
        <p:cNvPr id="1" name=""/>
        <p:cNvGrpSpPr/>
        <p:nvPr/>
      </p:nvGrpSpPr>
      <p:grpSpPr>
        <a:xfrm>
          <a:off x="0" y="0"/>
          <a:ext cx="0" cy="0"/>
          <a:chOff x="0" y="0"/>
          <a:chExt cx="0" cy="0"/>
        </a:xfrm>
      </p:grpSpPr>
      <p:sp>
        <p:nvSpPr>
          <p:cNvPr id="11" name="Rectangle 10">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3" name="Rectangle 12">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9" name="Picture Placeholder 7"/>
          <p:cNvSpPr>
            <a:spLocks noGrp="1"/>
          </p:cNvSpPr>
          <p:nvPr>
            <p:ph type="pic" sz="quarter" idx="10"/>
          </p:nvPr>
        </p:nvSpPr>
        <p:spPr>
          <a:xfrm>
            <a:off x="1333809" y="1737711"/>
            <a:ext cx="6543405" cy="1891208"/>
          </a:xfrm>
          <a:prstGeom prst="rect">
            <a:avLst/>
          </a:prstGeom>
        </p:spPr>
        <p:txBody>
          <a:bodyPr rtlCol="0">
            <a:normAutofit/>
          </a:bodyPr>
          <a:lstStyle>
            <a:lvl1pPr marL="0" indent="0">
              <a:buNone/>
              <a:defRPr sz="1600">
                <a:solidFill>
                  <a:schemeClr val="bg2"/>
                </a:solidFill>
              </a:defRPr>
            </a:lvl1pPr>
          </a:lstStyle>
          <a:p>
            <a:pPr lvl="0"/>
            <a:r>
              <a:rPr lang="en-US" noProof="0"/>
              <a:t>Click icon to add picture</a:t>
            </a:r>
            <a:endParaRPr lang="bg-BG" noProof="0" dirty="0"/>
          </a:p>
        </p:txBody>
      </p:sp>
      <p:sp>
        <p:nvSpPr>
          <p:cNvPr id="20" name="Title 1"/>
          <p:cNvSpPr>
            <a:spLocks noGrp="1"/>
          </p:cNvSpPr>
          <p:nvPr>
            <p:ph type="ctrTitle"/>
          </p:nvPr>
        </p:nvSpPr>
        <p:spPr>
          <a:xfrm>
            <a:off x="1403648" y="945840"/>
            <a:ext cx="6408712" cy="540060"/>
          </a:xfrm>
          <a:prstGeom prst="rect">
            <a:avLst/>
          </a:prstGeom>
        </p:spPr>
        <p:txBody>
          <a:bodyPr rtlCol="0" anchor="ctr" anchorCtr="0">
            <a:normAutofit/>
          </a:bodyPr>
          <a:lstStyle>
            <a:lvl1pPr>
              <a:defRPr lang="bg-BG" sz="3600" dirty="0"/>
            </a:lvl1pPr>
          </a:lstStyle>
          <a:p>
            <a:pPr lvl="0"/>
            <a:r>
              <a:rPr lang="en-US" dirty="0"/>
              <a:t>Click to edit Master title style</a:t>
            </a:r>
            <a:endParaRPr lang="bg-BG" dirty="0"/>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1" y="208359"/>
            <a:ext cx="897818" cy="55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a:extLst>
              <a:ext uri="{FF2B5EF4-FFF2-40B4-BE49-F238E27FC236}">
                <a16:creationId xmlns:a16="http://schemas.microsoft.com/office/drawing/2014/main" id="{D6F87388-15DF-4341-AC5F-0D94AD2164FF}"/>
              </a:ext>
            </a:extLst>
          </p:cNvPr>
          <p:cNvSpPr>
            <a:spLocks noGrp="1"/>
          </p:cNvSpPr>
          <p:nvPr>
            <p:ph type="subTitle" idx="1" hasCustomPrompt="1"/>
          </p:nvPr>
        </p:nvSpPr>
        <p:spPr>
          <a:xfrm>
            <a:off x="1086896" y="3943350"/>
            <a:ext cx="7066504" cy="434355"/>
          </a:xfrm>
          <a:prstGeom prst="rect">
            <a:avLst/>
          </a:prstGeom>
        </p:spPr>
        <p:txBody>
          <a:bodyPr/>
          <a:lstStyle>
            <a:lvl1pPr marL="0" indent="0" algn="l">
              <a:buNone/>
              <a:defRPr sz="900" b="0" baseline="0">
                <a:solidFill>
                  <a:schemeClr val="tx1"/>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Research presented here was supported by the National Institute of Allergy and Infectious Diseases of the National Institutes of Health. The content is solely the responsibility of the authors and does not necessarily represent the official views of the National Institutes of Health. HVTN Core Award Number UM1 AI068614, HVTN SDMC Award Number UM1 AI068635, HVTN Lab Center Award Number UM1 AI068618</a:t>
            </a:r>
            <a:endParaRPr lang="bg-BG" dirty="0"/>
          </a:p>
        </p:txBody>
      </p:sp>
      <p:sp>
        <p:nvSpPr>
          <p:cNvPr id="9" name="Slide Number Placeholder 6">
            <a:extLst>
              <a:ext uri="{FF2B5EF4-FFF2-40B4-BE49-F238E27FC236}">
                <a16:creationId xmlns:a16="http://schemas.microsoft.com/office/drawing/2014/main" id="{1CABD548-312C-4D13-AE0C-F45888E66FB9}"/>
              </a:ext>
            </a:extLst>
          </p:cNvPr>
          <p:cNvSpPr>
            <a:spLocks noGrp="1"/>
          </p:cNvSpPr>
          <p:nvPr>
            <p:ph type="sldNum" sz="quarter" idx="4"/>
          </p:nvPr>
        </p:nvSpPr>
        <p:spPr>
          <a:xfrm>
            <a:off x="4160117" y="4775083"/>
            <a:ext cx="823765" cy="253916"/>
          </a:xfrm>
          <a:prstGeom prst="rect">
            <a:avLst/>
          </a:prstGeom>
        </p:spPr>
        <p:txBody>
          <a:bodyPr/>
          <a:lstStyle>
            <a:lvl1pPr algn="ctr">
              <a:defRPr sz="1050" smtClean="0">
                <a:solidFill>
                  <a:schemeClr val="tx1"/>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17321052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57250"/>
          </a:xfrm>
          <a:prstGeom prst="rect">
            <a:avLst/>
          </a:prstGeom>
        </p:spPr>
        <p:txBody>
          <a:bodyPr anchor="ctr" anchorCtr="0"/>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lvl1pPr>
              <a:buClr>
                <a:srgbClr val="3589A5"/>
              </a:buClr>
              <a:defRPr>
                <a:solidFill>
                  <a:schemeClr val="tx2"/>
                </a:solidFill>
                <a:latin typeface="Franklin Gothic Book" panose="020B0503020102020204" pitchFamily="34" charset="0"/>
              </a:defRPr>
            </a:lvl1pPr>
            <a:lvl2pPr>
              <a:buClr>
                <a:srgbClr val="3589A5"/>
              </a:buClr>
              <a:defRPr/>
            </a:lvl2pPr>
            <a:lvl3pPr>
              <a:buClr>
                <a:srgbClr val="3589A5"/>
              </a:buClr>
              <a:defRPr/>
            </a:lvl3pPr>
            <a:lvl4pPr>
              <a:buClr>
                <a:srgbClr val="3589A5"/>
              </a:buClr>
              <a:defRPr/>
            </a:lvl4pPr>
            <a:lvl5pPr>
              <a:buClr>
                <a:srgbClr val="3589A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6"/>
          <p:cNvSpPr>
            <a:spLocks noGrp="1"/>
          </p:cNvSpPr>
          <p:nvPr>
            <p:ph type="sldNum" sz="quarter" idx="4"/>
          </p:nvPr>
        </p:nvSpPr>
        <p:spPr>
          <a:xfrm>
            <a:off x="4168775" y="4765976"/>
            <a:ext cx="806450"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6" name="Rectangle 5">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Rectangle 8">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86936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ctrTitle"/>
          </p:nvPr>
        </p:nvSpPr>
        <p:spPr>
          <a:xfrm>
            <a:off x="1403648" y="831540"/>
            <a:ext cx="6408712" cy="540060"/>
          </a:xfrm>
          <a:prstGeom prst="rect">
            <a:avLst/>
          </a:prstGeom>
        </p:spPr>
        <p:txBody>
          <a:bodyPr rtlCol="0" anchor="ctr" anchorCtr="0">
            <a:normAutofit/>
          </a:bodyPr>
          <a:lstStyle>
            <a:lvl1pPr>
              <a:defRPr lang="bg-BG" sz="3600" dirty="0"/>
            </a:lvl1pPr>
          </a:lstStyle>
          <a:p>
            <a:pPr lvl="0"/>
            <a:r>
              <a:rPr lang="en-US"/>
              <a:t>Click to edit Master title style</a:t>
            </a:r>
            <a:endParaRPr lang="bg-BG" dirty="0"/>
          </a:p>
        </p:txBody>
      </p:sp>
      <p:sp>
        <p:nvSpPr>
          <p:cNvPr id="6" name="Rectangle 5">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Rectangle 6">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Text Placeholder 3"/>
          <p:cNvSpPr>
            <a:spLocks noGrp="1"/>
          </p:cNvSpPr>
          <p:nvPr>
            <p:ph type="body" sz="quarter" idx="12"/>
          </p:nvPr>
        </p:nvSpPr>
        <p:spPr>
          <a:xfrm>
            <a:off x="1403350" y="1626394"/>
            <a:ext cx="6408738" cy="1459706"/>
          </a:xfrm>
        </p:spPr>
        <p:txBody>
          <a:bodyPr>
            <a:normAutofit/>
          </a:bodyPr>
          <a:lstStyle>
            <a:lvl1pPr marL="0" indent="0" algn="ctr">
              <a:buNone/>
              <a:defRPr lang="en-US" sz="2800" b="0" kern="1200" dirty="0" smtClean="0">
                <a:solidFill>
                  <a:schemeClr val="tx2"/>
                </a:solidFill>
                <a:latin typeface="Franklin Gothic Medium" panose="020B060302010202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0" name="Picture 16"/>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1" y="208359"/>
            <a:ext cx="897818" cy="55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2">
            <a:extLst>
              <a:ext uri="{FF2B5EF4-FFF2-40B4-BE49-F238E27FC236}">
                <a16:creationId xmlns:a16="http://schemas.microsoft.com/office/drawing/2014/main" id="{99D8BAB2-3CAE-4183-A5D4-FCACB2D2E0B6}"/>
              </a:ext>
            </a:extLst>
          </p:cNvPr>
          <p:cNvSpPr>
            <a:spLocks noGrp="1"/>
          </p:cNvSpPr>
          <p:nvPr>
            <p:ph type="subTitle" idx="1" hasCustomPrompt="1"/>
          </p:nvPr>
        </p:nvSpPr>
        <p:spPr>
          <a:xfrm>
            <a:off x="1086896" y="3943350"/>
            <a:ext cx="7066504" cy="434355"/>
          </a:xfrm>
          <a:prstGeom prst="rect">
            <a:avLst/>
          </a:prstGeom>
        </p:spPr>
        <p:txBody>
          <a:bodyPr/>
          <a:lstStyle>
            <a:lvl1pPr marL="0" indent="0" algn="l">
              <a:buNone/>
              <a:defRPr sz="900" b="0" baseline="0">
                <a:solidFill>
                  <a:schemeClr val="bg2"/>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Research presented here was supported by the National Institute of Allergy and Infectious Diseases of the National Institutes of Health. The content is solely the responsibility of the authors and does not necessarily represent the official views of the National Institutes of Health. HVTN Core Award Number UM1 AI068614, HVTN SDMC Award Number UM1 AI068635, HVTN Lab Center Award Number UM1 AI068618</a:t>
            </a:r>
            <a:endParaRPr lang="bg-BG" dirty="0"/>
          </a:p>
        </p:txBody>
      </p:sp>
      <p:sp>
        <p:nvSpPr>
          <p:cNvPr id="9" name="Slide Number Placeholder 6">
            <a:extLst>
              <a:ext uri="{FF2B5EF4-FFF2-40B4-BE49-F238E27FC236}">
                <a16:creationId xmlns:a16="http://schemas.microsoft.com/office/drawing/2014/main" id="{0F864B2A-CEF7-4525-AD55-4E149DADCF96}"/>
              </a:ext>
            </a:extLst>
          </p:cNvPr>
          <p:cNvSpPr>
            <a:spLocks noGrp="1"/>
          </p:cNvSpPr>
          <p:nvPr>
            <p:ph type="sldNum" sz="quarter" idx="4"/>
          </p:nvPr>
        </p:nvSpPr>
        <p:spPr>
          <a:xfrm>
            <a:off x="4160117" y="4787049"/>
            <a:ext cx="823765" cy="229984"/>
          </a:xfrm>
          <a:prstGeom prst="rect">
            <a:avLst/>
          </a:prstGeom>
        </p:spPr>
        <p:txBody>
          <a:bodyPr/>
          <a:lstStyle>
            <a:lvl1pPr algn="ctr">
              <a:defRPr sz="1050"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18953267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alf Slide">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4355976" cy="4623978"/>
          </a:xfrm>
          <a:prstGeom prst="rect">
            <a:avLst/>
          </a:prstGeom>
        </p:spPr>
        <p:txBody>
          <a:bodyPr rtlCol="0">
            <a:normAutofit/>
          </a:bodyPr>
          <a:lstStyle>
            <a:lvl1pPr marL="0" indent="0">
              <a:buNone/>
              <a:defRPr sz="2800"/>
            </a:lvl1pPr>
          </a:lstStyle>
          <a:p>
            <a:pPr lvl="0"/>
            <a:r>
              <a:rPr lang="en-US" noProof="0" dirty="0"/>
              <a:t>Click icon to add picture</a:t>
            </a:r>
            <a:endParaRPr lang="bg-BG" noProof="0" dirty="0"/>
          </a:p>
        </p:txBody>
      </p:sp>
      <p:sp>
        <p:nvSpPr>
          <p:cNvPr id="8" name="Title 1"/>
          <p:cNvSpPr>
            <a:spLocks noGrp="1"/>
          </p:cNvSpPr>
          <p:nvPr>
            <p:ph type="ctrTitle"/>
          </p:nvPr>
        </p:nvSpPr>
        <p:spPr>
          <a:xfrm>
            <a:off x="4573116" y="150595"/>
            <a:ext cx="4378530" cy="540060"/>
          </a:xfrm>
          <a:prstGeom prst="rect">
            <a:avLst/>
          </a:prstGeom>
        </p:spPr>
        <p:txBody>
          <a:bodyPr anchor="ctr" anchorCtr="0">
            <a:normAutofit/>
          </a:bodyPr>
          <a:lstStyle>
            <a:lvl1pPr>
              <a:defRPr sz="3600" baseline="0">
                <a:solidFill>
                  <a:schemeClr val="tx2"/>
                </a:solidFill>
              </a:defRPr>
            </a:lvl1pPr>
          </a:lstStyle>
          <a:p>
            <a:r>
              <a:rPr lang="en-US" dirty="0"/>
              <a:t>Click to edit Master title style</a:t>
            </a:r>
            <a:endParaRPr lang="bg-BG" dirty="0"/>
          </a:p>
        </p:txBody>
      </p:sp>
      <p:sp>
        <p:nvSpPr>
          <p:cNvPr id="9" name="Subtitle 2"/>
          <p:cNvSpPr>
            <a:spLocks noGrp="1"/>
          </p:cNvSpPr>
          <p:nvPr>
            <p:ph type="subTitle" idx="1"/>
          </p:nvPr>
        </p:nvSpPr>
        <p:spPr>
          <a:xfrm>
            <a:off x="4573116" y="917265"/>
            <a:ext cx="4378531" cy="3711885"/>
          </a:xfrm>
          <a:prstGeom prst="rect">
            <a:avLst/>
          </a:prstGeom>
        </p:spPr>
        <p:txBody>
          <a:bodyPr rtlCol="0">
            <a:normAutofit/>
          </a:bodyPr>
          <a:lstStyle>
            <a:lvl1pPr>
              <a:defRPr lang="bg-BG" sz="2400" b="0" dirty="0">
                <a:solidFill>
                  <a:schemeClr val="tx2"/>
                </a:solidFill>
                <a:latin typeface="Franklin Gothic Book" panose="020B0503020102020204" pitchFamily="34" charset="0"/>
              </a:defRPr>
            </a:lvl1pPr>
          </a:lstStyle>
          <a:p>
            <a:pPr lvl="0"/>
            <a:r>
              <a:rPr lang="en-US" dirty="0"/>
              <a:t>Click to edit Master subtitle style</a:t>
            </a:r>
            <a:endParaRPr lang="bg-BG" dirty="0"/>
          </a:p>
        </p:txBody>
      </p:sp>
      <p:sp>
        <p:nvSpPr>
          <p:cNvPr id="11" name="Slide Number Placeholder 6"/>
          <p:cNvSpPr>
            <a:spLocks noGrp="1"/>
          </p:cNvSpPr>
          <p:nvPr>
            <p:ph type="sldNum" sz="quarter" idx="4"/>
          </p:nvPr>
        </p:nvSpPr>
        <p:spPr>
          <a:xfrm>
            <a:off x="4168775" y="4765976"/>
            <a:ext cx="806450"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12" name="Rectangle 11">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3" name="Rectangle 12">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559425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0" y="0"/>
            <a:ext cx="9144000" cy="4663053"/>
          </a:xfrm>
          <a:prstGeom prst="rect">
            <a:avLst/>
          </a:prstGeom>
        </p:spPr>
        <p:txBody>
          <a:bodyPr rtlCol="0">
            <a:normAutofit/>
          </a:bodyPr>
          <a:lstStyle>
            <a:lvl1pPr>
              <a:defRPr lang="bg-BG" sz="3200" kern="1200" noProof="0" dirty="0">
                <a:solidFill>
                  <a:schemeClr val="bg2"/>
                </a:solidFill>
                <a:latin typeface="Franklin Gothic Demi" panose="020B0703020102020204" pitchFamily="34" charset="0"/>
                <a:ea typeface="+mn-ea"/>
                <a:cs typeface="+mn-cs"/>
              </a:defRPr>
            </a:lvl1pPr>
          </a:lstStyle>
          <a:p>
            <a:pPr lvl="0"/>
            <a:r>
              <a:rPr lang="en-US" noProof="0" dirty="0"/>
              <a:t>Click icon to add picture</a:t>
            </a:r>
            <a:endParaRPr lang="bg-BG" noProof="0" dirty="0"/>
          </a:p>
        </p:txBody>
      </p:sp>
      <p:sp>
        <p:nvSpPr>
          <p:cNvPr id="2" name="Title 1"/>
          <p:cNvSpPr>
            <a:spLocks noGrp="1"/>
          </p:cNvSpPr>
          <p:nvPr>
            <p:ph type="title"/>
          </p:nvPr>
        </p:nvSpPr>
        <p:spPr>
          <a:xfrm>
            <a:off x="0" y="3642136"/>
            <a:ext cx="9144000" cy="1021556"/>
          </a:xfrm>
          <a:prstGeom prst="rect">
            <a:avLst/>
          </a:prstGeom>
          <a:solidFill>
            <a:srgbClr val="202020">
              <a:alpha val="80000"/>
            </a:srgbClr>
          </a:solidFill>
        </p:spPr>
        <p:txBody>
          <a:bodyPr anchor="t"/>
          <a:lstStyle>
            <a:lvl1pPr marL="914400" algn="l">
              <a:defRPr sz="3600" b="0" cap="all" spc="50" baseline="0">
                <a:solidFill>
                  <a:srgbClr val="8EC8DA"/>
                </a:solidFill>
              </a:defRPr>
            </a:lvl1pPr>
          </a:lstStyle>
          <a:p>
            <a:r>
              <a:rPr lang="en-US" dirty="0"/>
              <a:t>Click to edit Master title style</a:t>
            </a:r>
          </a:p>
        </p:txBody>
      </p:sp>
      <p:sp>
        <p:nvSpPr>
          <p:cNvPr id="3" name="Text Placeholder 2"/>
          <p:cNvSpPr>
            <a:spLocks noGrp="1"/>
          </p:cNvSpPr>
          <p:nvPr>
            <p:ph type="body" idx="1"/>
          </p:nvPr>
        </p:nvSpPr>
        <p:spPr>
          <a:xfrm>
            <a:off x="0" y="3070729"/>
            <a:ext cx="9144000" cy="571407"/>
          </a:xfrm>
          <a:prstGeom prst="rect">
            <a:avLst/>
          </a:prstGeom>
          <a:solidFill>
            <a:srgbClr val="202020">
              <a:alpha val="80000"/>
            </a:srgbClr>
          </a:solidFill>
        </p:spPr>
        <p:txBody>
          <a:bodyPr anchor="b"/>
          <a:lstStyle>
            <a:lvl1pPr marL="914400" indent="0">
              <a:buNone/>
              <a:defRPr sz="2000">
                <a:solidFill>
                  <a:srgbClr val="F2F0E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Rectangle 8">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Rectangle 9">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Slide Number Placeholder 6">
            <a:extLst>
              <a:ext uri="{FF2B5EF4-FFF2-40B4-BE49-F238E27FC236}">
                <a16:creationId xmlns:a16="http://schemas.microsoft.com/office/drawing/2014/main" id="{32B25D11-385F-4291-B017-B9ECE9F8FEC2}"/>
              </a:ext>
            </a:extLst>
          </p:cNvPr>
          <p:cNvSpPr>
            <a:spLocks noGrp="1"/>
          </p:cNvSpPr>
          <p:nvPr>
            <p:ph type="sldNum" sz="quarter" idx="4"/>
          </p:nvPr>
        </p:nvSpPr>
        <p:spPr>
          <a:xfrm>
            <a:off x="4160117" y="4775083"/>
            <a:ext cx="823765" cy="253916"/>
          </a:xfrm>
          <a:prstGeom prst="rect">
            <a:avLst/>
          </a:prstGeom>
        </p:spPr>
        <p:txBody>
          <a:bodyPr/>
          <a:lstStyle>
            <a:lvl1pPr algn="ctr">
              <a:defRPr sz="1050" smtClean="0">
                <a:solidFill>
                  <a:schemeClr val="tx1"/>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7466024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Slide - collage">
    <p:spTree>
      <p:nvGrpSpPr>
        <p:cNvPr id="1" name=""/>
        <p:cNvGrpSpPr/>
        <p:nvPr/>
      </p:nvGrpSpPr>
      <p:grpSpPr>
        <a:xfrm>
          <a:off x="0" y="0"/>
          <a:ext cx="0" cy="0"/>
          <a:chOff x="0" y="0"/>
          <a:chExt cx="0" cy="0"/>
        </a:xfrm>
      </p:grpSpPr>
      <p:sp>
        <p:nvSpPr>
          <p:cNvPr id="10" name="Rectangle 9"/>
          <p:cNvSpPr/>
          <p:nvPr/>
        </p:nvSpPr>
        <p:spPr>
          <a:xfrm>
            <a:off x="1187450" y="1600200"/>
            <a:ext cx="6819900" cy="21062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solidFill>
            </a:endParaRPr>
          </a:p>
        </p:txBody>
      </p:sp>
      <p:sp>
        <p:nvSpPr>
          <p:cNvPr id="39" name="Picture Placeholder 7"/>
          <p:cNvSpPr>
            <a:spLocks noGrp="1"/>
          </p:cNvSpPr>
          <p:nvPr>
            <p:ph type="pic" sz="quarter" idx="10"/>
          </p:nvPr>
        </p:nvSpPr>
        <p:spPr>
          <a:xfrm>
            <a:off x="1332182" y="1722612"/>
            <a:ext cx="2087905" cy="1875923"/>
          </a:xfrm>
          <a:prstGeom prst="rect">
            <a:avLst/>
          </a:prstGeom>
        </p:spPr>
        <p:txBody>
          <a:bodyPr rtlCol="0">
            <a:normAutofit/>
          </a:bodyPr>
          <a:lstStyle>
            <a:lvl1pPr marL="0" indent="0">
              <a:buNone/>
              <a:defRPr sz="1600">
                <a:solidFill>
                  <a:schemeClr val="bg1"/>
                </a:solidFill>
              </a:defRPr>
            </a:lvl1pPr>
          </a:lstStyle>
          <a:p>
            <a:pPr lvl="0"/>
            <a:r>
              <a:rPr lang="en-US" noProof="0" dirty="0"/>
              <a:t>Click icon to add picture</a:t>
            </a:r>
            <a:endParaRPr lang="bg-BG" noProof="0" dirty="0"/>
          </a:p>
        </p:txBody>
      </p:sp>
      <p:sp>
        <p:nvSpPr>
          <p:cNvPr id="41" name="Picture Placeholder 7"/>
          <p:cNvSpPr>
            <a:spLocks noGrp="1"/>
          </p:cNvSpPr>
          <p:nvPr>
            <p:ph type="pic" sz="quarter" idx="12"/>
          </p:nvPr>
        </p:nvSpPr>
        <p:spPr>
          <a:xfrm>
            <a:off x="3561831" y="1723851"/>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dirty="0"/>
              <a:t>Click icon to add picture</a:t>
            </a:r>
            <a:endParaRPr lang="bg-BG" noProof="0" dirty="0"/>
          </a:p>
        </p:txBody>
      </p:sp>
      <p:sp>
        <p:nvSpPr>
          <p:cNvPr id="42" name="Picture Placeholder 7"/>
          <p:cNvSpPr>
            <a:spLocks noGrp="1"/>
          </p:cNvSpPr>
          <p:nvPr>
            <p:ph type="pic" sz="quarter" idx="13"/>
          </p:nvPr>
        </p:nvSpPr>
        <p:spPr>
          <a:xfrm>
            <a:off x="3561831" y="2720151"/>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dirty="0"/>
              <a:t>Click icon to add picture</a:t>
            </a:r>
            <a:endParaRPr lang="bg-BG" noProof="0" dirty="0"/>
          </a:p>
        </p:txBody>
      </p:sp>
      <p:sp>
        <p:nvSpPr>
          <p:cNvPr id="43" name="Picture Placeholder 7"/>
          <p:cNvSpPr>
            <a:spLocks noGrp="1"/>
          </p:cNvSpPr>
          <p:nvPr>
            <p:ph type="pic" sz="quarter" idx="14"/>
          </p:nvPr>
        </p:nvSpPr>
        <p:spPr>
          <a:xfrm>
            <a:off x="5783909" y="1723851"/>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dirty="0"/>
              <a:t>Click icon to add picture</a:t>
            </a:r>
            <a:endParaRPr lang="bg-BG" noProof="0" dirty="0"/>
          </a:p>
        </p:txBody>
      </p:sp>
      <p:sp>
        <p:nvSpPr>
          <p:cNvPr id="44" name="Picture Placeholder 7"/>
          <p:cNvSpPr>
            <a:spLocks noGrp="1"/>
          </p:cNvSpPr>
          <p:nvPr>
            <p:ph type="pic" sz="quarter" idx="15"/>
          </p:nvPr>
        </p:nvSpPr>
        <p:spPr>
          <a:xfrm>
            <a:off x="5783909" y="2720151"/>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a:p>
        </p:txBody>
      </p:sp>
      <p:sp>
        <p:nvSpPr>
          <p:cNvPr id="20" name="Rectangle 19">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1" name="Rectangle 20">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2" name="Title 1"/>
          <p:cNvSpPr>
            <a:spLocks noGrp="1"/>
          </p:cNvSpPr>
          <p:nvPr>
            <p:ph type="ctrTitle"/>
          </p:nvPr>
        </p:nvSpPr>
        <p:spPr>
          <a:xfrm>
            <a:off x="1403648" y="945840"/>
            <a:ext cx="6408712" cy="540060"/>
          </a:xfrm>
          <a:prstGeom prst="rect">
            <a:avLst/>
          </a:prstGeom>
        </p:spPr>
        <p:txBody>
          <a:bodyPr rtlCol="0" anchor="ctr" anchorCtr="0">
            <a:normAutofit/>
          </a:bodyPr>
          <a:lstStyle>
            <a:lvl1pPr>
              <a:defRPr lang="bg-BG" sz="3600" dirty="0"/>
            </a:lvl1pPr>
          </a:lstStyle>
          <a:p>
            <a:pPr lvl="0"/>
            <a:r>
              <a:rPr lang="en-US" dirty="0"/>
              <a:t>Click to edit Master title style</a:t>
            </a:r>
            <a:endParaRPr lang="bg-BG" dirty="0"/>
          </a:p>
        </p:txBody>
      </p:sp>
      <p:pic>
        <p:nvPicPr>
          <p:cNvPr id="19" name="Picture 16"/>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1" y="208359"/>
            <a:ext cx="897818" cy="55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Subtitle 2">
            <a:extLst>
              <a:ext uri="{FF2B5EF4-FFF2-40B4-BE49-F238E27FC236}">
                <a16:creationId xmlns:a16="http://schemas.microsoft.com/office/drawing/2014/main" id="{56ECDEA9-57E0-41D0-8229-627BBE2E52D0}"/>
              </a:ext>
            </a:extLst>
          </p:cNvPr>
          <p:cNvSpPr>
            <a:spLocks noGrp="1"/>
          </p:cNvSpPr>
          <p:nvPr>
            <p:ph type="subTitle" idx="1" hasCustomPrompt="1"/>
          </p:nvPr>
        </p:nvSpPr>
        <p:spPr>
          <a:xfrm>
            <a:off x="1086896" y="3943350"/>
            <a:ext cx="7066504" cy="434355"/>
          </a:xfrm>
          <a:prstGeom prst="rect">
            <a:avLst/>
          </a:prstGeom>
        </p:spPr>
        <p:txBody>
          <a:bodyPr/>
          <a:lstStyle>
            <a:lvl1pPr marL="0" indent="0" algn="l">
              <a:buNone/>
              <a:defRPr sz="900" b="0" baseline="0">
                <a:solidFill>
                  <a:schemeClr val="tx1"/>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Research presented here was supported by the National Institute of Allergy and Infectious Diseases of the National Institutes of Health. The content is solely the responsibility of the authors and does not necessarily represent the official views of the National Institutes of Health. HVTN Core Award Number UM1 AI068614, HVTN SDMC Award Number UM1 AI068635, HVTN Lab Center Award Number UM1 AI068618</a:t>
            </a:r>
            <a:endParaRPr lang="bg-BG" dirty="0"/>
          </a:p>
        </p:txBody>
      </p:sp>
      <p:sp>
        <p:nvSpPr>
          <p:cNvPr id="14" name="Slide Number Placeholder 6">
            <a:extLst>
              <a:ext uri="{FF2B5EF4-FFF2-40B4-BE49-F238E27FC236}">
                <a16:creationId xmlns:a16="http://schemas.microsoft.com/office/drawing/2014/main" id="{AC150F24-7A7E-486C-9EF1-EB2EE04C0944}"/>
              </a:ext>
            </a:extLst>
          </p:cNvPr>
          <p:cNvSpPr>
            <a:spLocks noGrp="1"/>
          </p:cNvSpPr>
          <p:nvPr>
            <p:ph type="sldNum" sz="quarter" idx="4"/>
          </p:nvPr>
        </p:nvSpPr>
        <p:spPr>
          <a:xfrm>
            <a:off x="4160117" y="4775083"/>
            <a:ext cx="823765" cy="253916"/>
          </a:xfrm>
          <a:prstGeom prst="rect">
            <a:avLst/>
          </a:prstGeom>
        </p:spPr>
        <p:txBody>
          <a:bodyPr/>
          <a:lstStyle>
            <a:lvl1pPr algn="ctr">
              <a:defRPr sz="1050" smtClean="0">
                <a:solidFill>
                  <a:schemeClr val="tx1"/>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42885713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Rectangle 9">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Title 1"/>
          <p:cNvSpPr>
            <a:spLocks noGrp="1"/>
          </p:cNvSpPr>
          <p:nvPr>
            <p:ph type="ctrTitle"/>
          </p:nvPr>
        </p:nvSpPr>
        <p:spPr>
          <a:xfrm>
            <a:off x="1403648" y="1002990"/>
            <a:ext cx="6408712" cy="540060"/>
          </a:xfrm>
          <a:prstGeom prst="rect">
            <a:avLst/>
          </a:prstGeom>
        </p:spPr>
        <p:txBody>
          <a:bodyPr rtlCol="0" anchor="ctr" anchorCtr="0">
            <a:normAutofit/>
          </a:bodyPr>
          <a:lstStyle>
            <a:lvl1pPr>
              <a:defRPr lang="bg-BG" sz="3600" dirty="0"/>
            </a:lvl1pPr>
          </a:lstStyle>
          <a:p>
            <a:pPr lvl="0"/>
            <a:r>
              <a:rPr lang="en-US" dirty="0"/>
              <a:t>Click to edit Master title style</a:t>
            </a:r>
            <a:endParaRPr lang="bg-BG"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2698" y="2343151"/>
            <a:ext cx="1521302" cy="935227"/>
          </a:xfrm>
          <a:prstGeom prst="rect">
            <a:avLst/>
          </a:prstGeom>
        </p:spPr>
      </p:pic>
      <p:sp>
        <p:nvSpPr>
          <p:cNvPr id="12" name="Slide Number Placeholder 6">
            <a:extLst>
              <a:ext uri="{FF2B5EF4-FFF2-40B4-BE49-F238E27FC236}">
                <a16:creationId xmlns:a16="http://schemas.microsoft.com/office/drawing/2014/main" id="{E2F0BCD9-ECAB-4A5B-98F3-12091ABF9706}"/>
              </a:ext>
            </a:extLst>
          </p:cNvPr>
          <p:cNvSpPr>
            <a:spLocks noGrp="1"/>
          </p:cNvSpPr>
          <p:nvPr>
            <p:ph type="sldNum" sz="quarter" idx="4"/>
          </p:nvPr>
        </p:nvSpPr>
        <p:spPr>
          <a:xfrm>
            <a:off x="4160117" y="4775083"/>
            <a:ext cx="823765" cy="253916"/>
          </a:xfrm>
          <a:prstGeom prst="rect">
            <a:avLst/>
          </a:prstGeom>
        </p:spPr>
        <p:txBody>
          <a:bodyPr/>
          <a:lstStyle>
            <a:lvl1pPr algn="ctr">
              <a:defRPr sz="1050" smtClean="0">
                <a:solidFill>
                  <a:schemeClr val="tx1"/>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34246514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0" y="0"/>
            <a:ext cx="9144000" cy="4663053"/>
          </a:xfrm>
          <a:prstGeom prst="rect">
            <a:avLst/>
          </a:prstGeom>
        </p:spPr>
        <p:txBody>
          <a:bodyPr rtlCol="0">
            <a:normAutofit/>
          </a:bodyPr>
          <a:lstStyle>
            <a:lvl1pPr>
              <a:defRPr lang="bg-BG" sz="3200" kern="1200" noProof="0" dirty="0">
                <a:solidFill>
                  <a:schemeClr val="bg2"/>
                </a:solidFill>
                <a:latin typeface="Franklin Gothic Demi" panose="020B0703020102020204" pitchFamily="34" charset="0"/>
                <a:ea typeface="+mn-ea"/>
                <a:cs typeface="+mn-cs"/>
              </a:defRPr>
            </a:lvl1pPr>
          </a:lstStyle>
          <a:p>
            <a:pPr lvl="0"/>
            <a:r>
              <a:rPr lang="en-US" noProof="0" dirty="0"/>
              <a:t>Click icon to add picture</a:t>
            </a:r>
            <a:endParaRPr lang="bg-BG" noProof="0" dirty="0"/>
          </a:p>
        </p:txBody>
      </p:sp>
      <p:sp>
        <p:nvSpPr>
          <p:cNvPr id="2" name="Title 1"/>
          <p:cNvSpPr>
            <a:spLocks noGrp="1"/>
          </p:cNvSpPr>
          <p:nvPr>
            <p:ph type="title"/>
          </p:nvPr>
        </p:nvSpPr>
        <p:spPr>
          <a:xfrm>
            <a:off x="0" y="3642136"/>
            <a:ext cx="9144000" cy="1021556"/>
          </a:xfrm>
          <a:prstGeom prst="rect">
            <a:avLst/>
          </a:prstGeom>
          <a:solidFill>
            <a:srgbClr val="3589A5">
              <a:alpha val="80000"/>
            </a:srgbClr>
          </a:solidFill>
        </p:spPr>
        <p:txBody>
          <a:bodyPr anchor="t"/>
          <a:lstStyle>
            <a:lvl1pPr marL="914400" algn="l">
              <a:defRPr sz="3600" b="0" cap="all" spc="50"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0" y="3070729"/>
            <a:ext cx="9144000" cy="571407"/>
          </a:xfrm>
          <a:prstGeom prst="rect">
            <a:avLst/>
          </a:prstGeom>
          <a:solidFill>
            <a:srgbClr val="3589A5">
              <a:alpha val="80000"/>
            </a:srgbClr>
          </a:solidFill>
        </p:spPr>
        <p:txBody>
          <a:bodyPr anchor="b"/>
          <a:lstStyle>
            <a:lvl1pPr marL="914400" indent="0">
              <a:buNone/>
              <a:defRPr sz="2000">
                <a:solidFill>
                  <a:srgbClr val="F2F0E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Rectangle 8">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Rectangle 9">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Slide Number Placeholder 6">
            <a:extLst>
              <a:ext uri="{FF2B5EF4-FFF2-40B4-BE49-F238E27FC236}">
                <a16:creationId xmlns:a16="http://schemas.microsoft.com/office/drawing/2014/main" id="{81AD18E8-D148-4E80-A907-C657384D6148}"/>
              </a:ext>
            </a:extLst>
          </p:cNvPr>
          <p:cNvSpPr>
            <a:spLocks noGrp="1"/>
          </p:cNvSpPr>
          <p:nvPr>
            <p:ph type="sldNum" sz="quarter" idx="4"/>
          </p:nvPr>
        </p:nvSpPr>
        <p:spPr>
          <a:xfrm>
            <a:off x="4160117" y="4775083"/>
            <a:ext cx="823765" cy="253916"/>
          </a:xfrm>
          <a:prstGeom prst="rect">
            <a:avLst/>
          </a:prstGeom>
        </p:spPr>
        <p:txBody>
          <a:bodyPr/>
          <a:lstStyle>
            <a:lvl1pPr algn="ctr">
              <a:defRPr sz="1050" smtClean="0">
                <a:solidFill>
                  <a:schemeClr val="tx1"/>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4237415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nly Picture Slide">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9144000" cy="4623978"/>
          </a:xfrm>
          <a:prstGeom prst="rect">
            <a:avLst/>
          </a:prstGeom>
        </p:spPr>
        <p:txBody>
          <a:bodyPr rtlCol="0">
            <a:normAutofit/>
          </a:bodyPr>
          <a:lstStyle>
            <a:lvl1pPr marL="342900" indent="-342900">
              <a:defRPr lang="bg-BG" sz="3200" kern="1200" noProof="0" dirty="0">
                <a:solidFill>
                  <a:schemeClr val="bg2"/>
                </a:solidFill>
                <a:latin typeface="Franklin Gothic Demi" panose="020B0703020102020204" pitchFamily="34" charset="0"/>
                <a:ea typeface="+mn-ea"/>
                <a:cs typeface="+mn-cs"/>
              </a:defRPr>
            </a:lvl1pPr>
          </a:lstStyle>
          <a:p>
            <a:pPr marL="342900" lvl="0" indent="-342900" algn="l" rtl="0" eaLnBrk="1" fontAlgn="base" hangingPunct="1">
              <a:spcBef>
                <a:spcPct val="20000"/>
              </a:spcBef>
              <a:spcAft>
                <a:spcPct val="0"/>
              </a:spcAft>
              <a:buFont typeface="Arial" charset="0"/>
              <a:buChar char="•"/>
            </a:pPr>
            <a:r>
              <a:rPr lang="en-US" noProof="0" dirty="0"/>
              <a:t>Click icon to add picture</a:t>
            </a:r>
            <a:endParaRPr lang="bg-BG" noProof="0" dirty="0"/>
          </a:p>
        </p:txBody>
      </p:sp>
      <p:sp>
        <p:nvSpPr>
          <p:cNvPr id="6" name="Slide Number Placeholder 6"/>
          <p:cNvSpPr>
            <a:spLocks noGrp="1"/>
          </p:cNvSpPr>
          <p:nvPr>
            <p:ph type="sldNum" sz="quarter" idx="4"/>
          </p:nvPr>
        </p:nvSpPr>
        <p:spPr>
          <a:xfrm>
            <a:off x="4168775" y="4765976"/>
            <a:ext cx="806450"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8" name="Rectangle 7">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Rectangle 8">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511784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6"/>
          <p:cNvSpPr>
            <a:spLocks noGrp="1"/>
          </p:cNvSpPr>
          <p:nvPr>
            <p:ph type="sldNum" sz="quarter" idx="4"/>
          </p:nvPr>
        </p:nvSpPr>
        <p:spPr>
          <a:xfrm>
            <a:off x="4168775" y="4765976"/>
            <a:ext cx="806450"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6" name="Rectangle 5">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Rectangle 6">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334013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a:prstGeom prst="rect">
            <a:avLst/>
          </a:prstGeom>
        </p:spPr>
        <p:txBody>
          <a:bodyPr/>
          <a:lstStyle>
            <a:lvl1pPr>
              <a:defRPr sz="2800">
                <a:latin typeface="+mj-l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marL="342900" indent="-342900">
              <a:defRPr lang="en-US" sz="2800" kern="1200" dirty="0" smtClean="0">
                <a:solidFill>
                  <a:schemeClr val="tx1"/>
                </a:solidFill>
                <a:latin typeface="+mj-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lvl="0" indent="-342900" algn="l" rtl="0" eaLnBrk="1" fontAlgn="base" hangingPunct="1">
              <a:spcBef>
                <a:spcPct val="20000"/>
              </a:spcBef>
              <a:spcAft>
                <a:spcPct val="0"/>
              </a:spcAft>
              <a:buFont typeface="Arial" charset="0"/>
              <a:buChar cha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457200" y="228600"/>
            <a:ext cx="8229600" cy="857250"/>
          </a:xfrm>
          <a:prstGeom prst="rect">
            <a:avLst/>
          </a:prstGeom>
        </p:spPr>
        <p:txBody>
          <a:bodyPr anchor="ctr" anchorCtr="0"/>
          <a:lstStyle>
            <a:lvl1pPr>
              <a:defRPr>
                <a:solidFill>
                  <a:schemeClr val="tx2"/>
                </a:solidFill>
              </a:defRPr>
            </a:lvl1pPr>
          </a:lstStyle>
          <a:p>
            <a:r>
              <a:rPr lang="en-US" dirty="0"/>
              <a:t>Click to edit Master title style</a:t>
            </a:r>
          </a:p>
        </p:txBody>
      </p:sp>
      <p:sp>
        <p:nvSpPr>
          <p:cNvPr id="9" name="Slide Number Placeholder 6"/>
          <p:cNvSpPr>
            <a:spLocks noGrp="1"/>
          </p:cNvSpPr>
          <p:nvPr>
            <p:ph type="sldNum" sz="quarter" idx="4"/>
          </p:nvPr>
        </p:nvSpPr>
        <p:spPr>
          <a:xfrm>
            <a:off x="4168775" y="4765976"/>
            <a:ext cx="806450"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10" name="Rectangle 9">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Rectangle 10">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351731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6"/>
          <p:cNvSpPr>
            <a:spLocks noGrp="1"/>
          </p:cNvSpPr>
          <p:nvPr>
            <p:ph type="sldNum" sz="quarter" idx="4"/>
          </p:nvPr>
        </p:nvSpPr>
        <p:spPr>
          <a:xfrm>
            <a:off x="4168775" y="4765976"/>
            <a:ext cx="806450"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6" name="Rectangle 5">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Rectangle 6">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068898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0">
                <a:solidFill>
                  <a:srgbClr val="3589A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0">
                <a:solidFill>
                  <a:srgbClr val="3589A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457200" y="228600"/>
            <a:ext cx="8229600" cy="857250"/>
          </a:xfrm>
          <a:prstGeom prst="rect">
            <a:avLst/>
          </a:prstGeom>
        </p:spPr>
        <p:txBody>
          <a:bodyPr anchor="ctr" anchorCtr="0"/>
          <a:lstStyle>
            <a:lvl1pPr>
              <a:defRPr>
                <a:solidFill>
                  <a:schemeClr val="tx2"/>
                </a:solidFill>
              </a:defRPr>
            </a:lvl1pPr>
          </a:lstStyle>
          <a:p>
            <a:r>
              <a:rPr lang="en-US" dirty="0"/>
              <a:t>Click to edit Master title style</a:t>
            </a:r>
          </a:p>
        </p:txBody>
      </p:sp>
      <p:sp>
        <p:nvSpPr>
          <p:cNvPr id="11" name="Slide Number Placeholder 6"/>
          <p:cNvSpPr>
            <a:spLocks noGrp="1"/>
          </p:cNvSpPr>
          <p:nvPr>
            <p:ph type="sldNum" sz="quarter" idx="11"/>
          </p:nvPr>
        </p:nvSpPr>
        <p:spPr>
          <a:xfrm>
            <a:off x="4168775" y="4765976"/>
            <a:ext cx="806450"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12" name="Rectangle 11">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3" name="Rectangle 12">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87240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 collage">
    <p:spTree>
      <p:nvGrpSpPr>
        <p:cNvPr id="1" name=""/>
        <p:cNvGrpSpPr/>
        <p:nvPr/>
      </p:nvGrpSpPr>
      <p:grpSpPr>
        <a:xfrm>
          <a:off x="0" y="0"/>
          <a:ext cx="0" cy="0"/>
          <a:chOff x="0" y="0"/>
          <a:chExt cx="0" cy="0"/>
        </a:xfrm>
      </p:grpSpPr>
      <p:sp>
        <p:nvSpPr>
          <p:cNvPr id="15" name="Picture Placeholder 7"/>
          <p:cNvSpPr>
            <a:spLocks noGrp="1"/>
          </p:cNvSpPr>
          <p:nvPr>
            <p:ph type="pic" sz="quarter" idx="10"/>
          </p:nvPr>
        </p:nvSpPr>
        <p:spPr>
          <a:xfrm>
            <a:off x="1333809" y="1728186"/>
            <a:ext cx="6543405" cy="1891208"/>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dirty="0"/>
          </a:p>
        </p:txBody>
      </p:sp>
      <p:sp>
        <p:nvSpPr>
          <p:cNvPr id="19" name="Title 1"/>
          <p:cNvSpPr>
            <a:spLocks noGrp="1"/>
          </p:cNvSpPr>
          <p:nvPr>
            <p:ph type="ctrTitle"/>
          </p:nvPr>
        </p:nvSpPr>
        <p:spPr>
          <a:xfrm>
            <a:off x="1403648" y="626661"/>
            <a:ext cx="6408712" cy="540060"/>
          </a:xfrm>
          <a:prstGeom prst="rect">
            <a:avLst/>
          </a:prstGeom>
        </p:spPr>
        <p:txBody>
          <a:bodyPr rtlCol="0" anchor="ctr" anchorCtr="0">
            <a:normAutofit/>
          </a:bodyPr>
          <a:lstStyle>
            <a:lvl1pPr>
              <a:defRPr lang="bg-BG" sz="3600" dirty="0"/>
            </a:lvl1pPr>
          </a:lstStyle>
          <a:p>
            <a:pPr lvl="0"/>
            <a:r>
              <a:rPr lang="en-US"/>
              <a:t>Click to edit Master title style</a:t>
            </a:r>
            <a:endParaRPr lang="bg-BG" dirty="0"/>
          </a:p>
        </p:txBody>
      </p:sp>
      <p:sp>
        <p:nvSpPr>
          <p:cNvPr id="20" name="Text Placeholder 3"/>
          <p:cNvSpPr>
            <a:spLocks noGrp="1"/>
          </p:cNvSpPr>
          <p:nvPr>
            <p:ph type="body" sz="quarter" idx="11"/>
          </p:nvPr>
        </p:nvSpPr>
        <p:spPr>
          <a:xfrm>
            <a:off x="1403350" y="1159669"/>
            <a:ext cx="6408738" cy="431006"/>
          </a:xfrm>
        </p:spPr>
        <p:txBody>
          <a:bodyPr>
            <a:normAutofit/>
          </a:bodyPr>
          <a:lstStyle>
            <a:lvl1pPr marL="0" indent="0" algn="ctr">
              <a:buNone/>
              <a:defRPr lang="en-US" sz="2800" b="0" kern="1200" dirty="0" smtClean="0">
                <a:solidFill>
                  <a:schemeClr val="tx2"/>
                </a:solidFill>
                <a:latin typeface="Franklin Gothic Medium" panose="020B060302010202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1" name="Rectangle 10">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6" name="Rectangle 15">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4" name="Picture 16"/>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1" y="208359"/>
            <a:ext cx="897818" cy="55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4D2E1904-6880-48B1-96E5-CE54C1B2F2D1}"/>
              </a:ext>
            </a:extLst>
          </p:cNvPr>
          <p:cNvSpPr>
            <a:spLocks noGrp="1"/>
          </p:cNvSpPr>
          <p:nvPr>
            <p:ph type="subTitle" idx="1" hasCustomPrompt="1"/>
          </p:nvPr>
        </p:nvSpPr>
        <p:spPr>
          <a:xfrm>
            <a:off x="1086896" y="3889995"/>
            <a:ext cx="7066504" cy="434355"/>
          </a:xfrm>
          <a:prstGeom prst="rect">
            <a:avLst/>
          </a:prstGeom>
        </p:spPr>
        <p:txBody>
          <a:bodyPr/>
          <a:lstStyle>
            <a:lvl1pPr marL="0" indent="0" algn="l">
              <a:buNone/>
              <a:defRPr sz="900" b="0" baseline="0">
                <a:solidFill>
                  <a:schemeClr val="bg2"/>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Research presented here was supported by the National Institute of Allergy and Infectious Diseases of the National Institutes of Health. The content is solely the responsibility of the authors and does not necessarily represent the official views of the National Institutes of Health. HVTN Core Award Number UM1 AI068614, HVTN SDMC Award Number UM1 AI068635, HVTN Lab Center Award Number UM1 AI068618</a:t>
            </a:r>
            <a:endParaRPr lang="bg-BG" dirty="0"/>
          </a:p>
        </p:txBody>
      </p:sp>
      <p:sp>
        <p:nvSpPr>
          <p:cNvPr id="9" name="Slide Number Placeholder 6">
            <a:extLst>
              <a:ext uri="{FF2B5EF4-FFF2-40B4-BE49-F238E27FC236}">
                <a16:creationId xmlns:a16="http://schemas.microsoft.com/office/drawing/2014/main" id="{C53EBD29-3116-4EFF-AC4C-754E6235E846}"/>
              </a:ext>
            </a:extLst>
          </p:cNvPr>
          <p:cNvSpPr>
            <a:spLocks noGrp="1"/>
          </p:cNvSpPr>
          <p:nvPr>
            <p:ph type="sldNum" sz="quarter" idx="4"/>
          </p:nvPr>
        </p:nvSpPr>
        <p:spPr>
          <a:xfrm>
            <a:off x="4160117" y="4787049"/>
            <a:ext cx="823765" cy="229984"/>
          </a:xfrm>
          <a:prstGeom prst="rect">
            <a:avLst/>
          </a:prstGeom>
        </p:spPr>
        <p:txBody>
          <a:bodyPr/>
          <a:lstStyle>
            <a:lvl1pPr algn="ctr">
              <a:defRPr sz="1050"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41672661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normAutofit/>
          </a:bodyPr>
          <a:lstStyle>
            <a:lvl1pPr algn="l">
              <a:defRPr sz="2200" b="0">
                <a:solidFill>
                  <a:schemeClr val="tx2"/>
                </a:solidFill>
                <a:latin typeface="Franklin Gothic Medium" panose="020B06030201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solidFill>
                  <a:schemeClr val="tx2"/>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normAutofit/>
          </a:bodyPr>
          <a:lstStyle>
            <a:lvl1pPr marL="0" indent="0">
              <a:buNone/>
              <a:defRPr sz="1800">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a:spLocks noGrp="1"/>
          </p:cNvSpPr>
          <p:nvPr>
            <p:ph type="sldNum" sz="quarter" idx="4"/>
          </p:nvPr>
        </p:nvSpPr>
        <p:spPr>
          <a:xfrm>
            <a:off x="4168775" y="4765976"/>
            <a:ext cx="806450"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9" name="Rectangle 8">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Rectangle 9">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03768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normAutofit/>
          </a:bodyPr>
          <a:lstStyle>
            <a:lvl1pPr algn="l">
              <a:defRPr sz="2400" b="0" spc="0" baseline="0">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4025503"/>
            <a:ext cx="5486400" cy="603647"/>
          </a:xfrm>
          <a:prstGeom prst="rect">
            <a:avLst/>
          </a:prstGeom>
        </p:spPr>
        <p:txBody>
          <a:bodyPr>
            <a:normAutofit/>
          </a:bodyPr>
          <a:lstStyle>
            <a:lvl1pPr marL="0" indent="0">
              <a:buNone/>
              <a:defRPr sz="1600" spc="20" baseline="0">
                <a:solidFill>
                  <a:srgbClr val="3589A5"/>
                </a:solidFill>
                <a:latin typeface="Franklin Gothic Medium" panose="020B06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a:spLocks noGrp="1"/>
          </p:cNvSpPr>
          <p:nvPr>
            <p:ph type="sldNum" sz="quarter" idx="4"/>
          </p:nvPr>
        </p:nvSpPr>
        <p:spPr>
          <a:xfrm>
            <a:off x="4168775" y="4765976"/>
            <a:ext cx="806450"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9" name="Rectangle 8">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Rectangle 9">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310055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57250"/>
          </a:xfrm>
          <a:prstGeom prst="rect">
            <a:avLst/>
          </a:prstGeom>
        </p:spPr>
        <p:txBody>
          <a:bodyPr/>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4"/>
          </p:nvPr>
        </p:nvSpPr>
        <p:spPr>
          <a:xfrm>
            <a:off x="4168775" y="4765976"/>
            <a:ext cx="806450"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8" name="Rectangle 7">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Rectangle 8">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559880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4"/>
          </p:nvPr>
        </p:nvSpPr>
        <p:spPr>
          <a:xfrm>
            <a:off x="4168775" y="4765976"/>
            <a:ext cx="806450"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8" name="Rectangle 7">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Rectangle 8">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791885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Slide - collage">
    <p:spTree>
      <p:nvGrpSpPr>
        <p:cNvPr id="1" name=""/>
        <p:cNvGrpSpPr/>
        <p:nvPr/>
      </p:nvGrpSpPr>
      <p:grpSpPr>
        <a:xfrm>
          <a:off x="0" y="0"/>
          <a:ext cx="0" cy="0"/>
          <a:chOff x="0" y="0"/>
          <a:chExt cx="0" cy="0"/>
        </a:xfrm>
      </p:grpSpPr>
      <p:sp>
        <p:nvSpPr>
          <p:cNvPr id="10" name="Rectangle 9"/>
          <p:cNvSpPr/>
          <p:nvPr/>
        </p:nvSpPr>
        <p:spPr>
          <a:xfrm>
            <a:off x="1187450" y="1600200"/>
            <a:ext cx="6819900" cy="2106216"/>
          </a:xfrm>
          <a:prstGeom prst="rect">
            <a:avLst/>
          </a:prstGeom>
          <a:solidFill>
            <a:srgbClr val="DC3B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04041"/>
              </a:solidFill>
              <a:effectLst/>
              <a:uLnTx/>
              <a:uFillTx/>
              <a:latin typeface="Franklin Gothic Book"/>
              <a:ea typeface="+mn-ea"/>
              <a:cs typeface="+mn-cs"/>
            </a:endParaRPr>
          </a:p>
        </p:txBody>
      </p:sp>
      <p:pic>
        <p:nvPicPr>
          <p:cNvPr id="11" name="Picture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1" y="208359"/>
            <a:ext cx="897818" cy="55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Picture Placeholder 7"/>
          <p:cNvSpPr>
            <a:spLocks noGrp="1"/>
          </p:cNvSpPr>
          <p:nvPr>
            <p:ph type="pic" sz="quarter" idx="10"/>
          </p:nvPr>
        </p:nvSpPr>
        <p:spPr>
          <a:xfrm>
            <a:off x="1332183" y="1722612"/>
            <a:ext cx="2087905" cy="1875923"/>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dirty="0"/>
          </a:p>
        </p:txBody>
      </p:sp>
      <p:sp>
        <p:nvSpPr>
          <p:cNvPr id="41" name="Picture Placeholder 7"/>
          <p:cNvSpPr>
            <a:spLocks noGrp="1"/>
          </p:cNvSpPr>
          <p:nvPr>
            <p:ph type="pic" sz="quarter" idx="12"/>
          </p:nvPr>
        </p:nvSpPr>
        <p:spPr>
          <a:xfrm>
            <a:off x="3561832" y="1723852"/>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dirty="0"/>
          </a:p>
        </p:txBody>
      </p:sp>
      <p:sp>
        <p:nvSpPr>
          <p:cNvPr id="42" name="Picture Placeholder 7"/>
          <p:cNvSpPr>
            <a:spLocks noGrp="1"/>
          </p:cNvSpPr>
          <p:nvPr>
            <p:ph type="pic" sz="quarter" idx="13"/>
          </p:nvPr>
        </p:nvSpPr>
        <p:spPr>
          <a:xfrm>
            <a:off x="3561832" y="2720152"/>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a:p>
        </p:txBody>
      </p:sp>
      <p:sp>
        <p:nvSpPr>
          <p:cNvPr id="43" name="Picture Placeholder 7"/>
          <p:cNvSpPr>
            <a:spLocks noGrp="1"/>
          </p:cNvSpPr>
          <p:nvPr>
            <p:ph type="pic" sz="quarter" idx="14"/>
          </p:nvPr>
        </p:nvSpPr>
        <p:spPr>
          <a:xfrm>
            <a:off x="5783910" y="1723852"/>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a:p>
        </p:txBody>
      </p:sp>
      <p:sp>
        <p:nvSpPr>
          <p:cNvPr id="44" name="Picture Placeholder 7"/>
          <p:cNvSpPr>
            <a:spLocks noGrp="1"/>
          </p:cNvSpPr>
          <p:nvPr>
            <p:ph type="pic" sz="quarter" idx="15"/>
          </p:nvPr>
        </p:nvSpPr>
        <p:spPr>
          <a:xfrm>
            <a:off x="5783910" y="2720152"/>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a:p>
        </p:txBody>
      </p:sp>
      <p:sp>
        <p:nvSpPr>
          <p:cNvPr id="14" name="Rectangle 13">
            <a:hlinkClick r:id="rId3"/>
          </p:cNvPr>
          <p:cNvSpPr/>
          <p:nvPr userDrawn="1"/>
        </p:nvSpPr>
        <p:spPr>
          <a:xfrm>
            <a:off x="254001" y="4746294"/>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15" name="Rectangle 14">
            <a:hlinkClick r:id="rId4"/>
          </p:cNvPr>
          <p:cNvSpPr/>
          <p:nvPr userDrawn="1"/>
        </p:nvSpPr>
        <p:spPr>
          <a:xfrm>
            <a:off x="660400" y="4750272"/>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19" name="Title 1"/>
          <p:cNvSpPr>
            <a:spLocks noGrp="1"/>
          </p:cNvSpPr>
          <p:nvPr>
            <p:ph type="ctrTitle"/>
          </p:nvPr>
        </p:nvSpPr>
        <p:spPr>
          <a:xfrm>
            <a:off x="1403649" y="945840"/>
            <a:ext cx="6408712" cy="540060"/>
          </a:xfrm>
          <a:prstGeom prst="rect">
            <a:avLst/>
          </a:prstGeom>
        </p:spPr>
        <p:txBody>
          <a:bodyPr rtlCol="0" anchor="ctr" anchorCtr="0">
            <a:normAutofit/>
          </a:bodyPr>
          <a:lstStyle>
            <a:lvl1pPr>
              <a:defRPr lang="bg-BG" sz="3600" dirty="0"/>
            </a:lvl1pPr>
          </a:lstStyle>
          <a:p>
            <a:pPr lvl="0"/>
            <a:r>
              <a:rPr lang="en-US"/>
              <a:t>Click to edit Master title style</a:t>
            </a:r>
            <a:endParaRPr lang="bg-BG" dirty="0"/>
          </a:p>
        </p:txBody>
      </p:sp>
      <p:sp>
        <p:nvSpPr>
          <p:cNvPr id="16" name="Subtitle 2"/>
          <p:cNvSpPr>
            <a:spLocks noGrp="1"/>
          </p:cNvSpPr>
          <p:nvPr>
            <p:ph type="subTitle" idx="1" hasCustomPrompt="1"/>
          </p:nvPr>
        </p:nvSpPr>
        <p:spPr>
          <a:xfrm>
            <a:off x="1086897" y="3943351"/>
            <a:ext cx="7066504" cy="434355"/>
          </a:xfrm>
          <a:prstGeom prst="rect">
            <a:avLst/>
          </a:prstGeom>
        </p:spPr>
        <p:txBody>
          <a:bodyPr/>
          <a:lstStyle>
            <a:lvl1pPr marL="0" indent="0" algn="l">
              <a:buNone/>
              <a:defRPr sz="900" b="0" baseline="0">
                <a:solidFill>
                  <a:schemeClr val="bg2"/>
                </a:solidFill>
                <a:latin typeface="Franklin Gothic Book" panose="020B05030201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Research presented here was supported by the National Institute of Allergy and Infectious Diseases of the National Institutes of Health. The content is solely the responsibility of the authors and does not necessarily represent the official views of the National Institutes of Health. HVTN Core Award Number UM1 AI068614, HVTN SDMC Award Number UM1 AI068635, HVTN Lab Center Award Number UM1 AI068618</a:t>
            </a:r>
            <a:endParaRPr lang="bg-BG" dirty="0"/>
          </a:p>
        </p:txBody>
      </p:sp>
      <p:sp>
        <p:nvSpPr>
          <p:cNvPr id="17" name="Slide Number Placeholder 6">
            <a:extLst>
              <a:ext uri="{FF2B5EF4-FFF2-40B4-BE49-F238E27FC236}">
                <a16:creationId xmlns:a16="http://schemas.microsoft.com/office/drawing/2014/main" id="{9505BDB3-4BEB-479F-96BE-EB795A8FEEB4}"/>
              </a:ext>
            </a:extLst>
          </p:cNvPr>
          <p:cNvSpPr>
            <a:spLocks noGrp="1"/>
          </p:cNvSpPr>
          <p:nvPr>
            <p:ph type="sldNum" sz="quarter" idx="4"/>
          </p:nvPr>
        </p:nvSpPr>
        <p:spPr>
          <a:xfrm>
            <a:off x="4160118" y="4787049"/>
            <a:ext cx="823765" cy="229984"/>
          </a:xfrm>
          <a:prstGeom prst="rect">
            <a:avLst/>
          </a:prstGeom>
        </p:spPr>
        <p:txBody>
          <a:bodyPr/>
          <a:lstStyle>
            <a:lvl1pPr algn="ctr">
              <a:defRPr sz="1050" smtClean="0">
                <a:solidFill>
                  <a:srgbClr val="F2F0E6"/>
                </a:solidFill>
              </a:defRPr>
            </a:lvl1pPr>
          </a:lstStyle>
          <a:p>
            <a:pPr defTabSz="914378">
              <a:defRPr/>
            </a:pPr>
            <a:fld id="{F9EA78D9-0D3B-4515-8BAB-DDCA675E9522}" type="slidenum">
              <a:rPr lang="en-US" smtClean="0">
                <a:latin typeface="Franklin Gothic Book"/>
              </a:rPr>
              <a:pPr defTabSz="914378">
                <a:defRPr/>
              </a:pPr>
              <a:t>‹#›</a:t>
            </a:fld>
            <a:endParaRPr lang="en-US" dirty="0">
              <a:latin typeface="Franklin Gothic Book"/>
            </a:endParaRPr>
          </a:p>
        </p:txBody>
      </p:sp>
    </p:spTree>
    <p:extLst>
      <p:ext uri="{BB962C8B-B14F-4D97-AF65-F5344CB8AC3E}">
        <p14:creationId xmlns:p14="http://schemas.microsoft.com/office/powerpoint/2010/main" val="41566783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57250"/>
          </a:xfrm>
          <a:prstGeom prst="rect">
            <a:avLst/>
          </a:prstGeom>
        </p:spPr>
        <p:txBody>
          <a:bodyPr anchor="ctr" anchorCtr="0"/>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200151"/>
            <a:ext cx="8229600" cy="3394472"/>
          </a:xfrm>
          <a:prstGeom prst="rect">
            <a:avLst/>
          </a:prstGeom>
        </p:spPr>
        <p:txBody>
          <a:bodyPr>
            <a:normAutofit/>
          </a:bodyPr>
          <a:lstStyle>
            <a:lvl1pPr>
              <a:spcBef>
                <a:spcPts val="600"/>
              </a:spcBef>
              <a:buClr>
                <a:srgbClr val="DC3B0F"/>
              </a:buClr>
              <a:defRPr>
                <a:solidFill>
                  <a:schemeClr val="accent3"/>
                </a:solidFill>
                <a:latin typeface="Franklin Gothic Book" panose="020B0503020102020204" pitchFamily="34" charset="0"/>
              </a:defRPr>
            </a:lvl1pPr>
            <a:lvl2pPr>
              <a:spcBef>
                <a:spcPts val="600"/>
              </a:spcBef>
              <a:buClr>
                <a:schemeClr val="bg2"/>
              </a:buClr>
              <a:defRPr/>
            </a:lvl2pPr>
            <a:lvl3pPr>
              <a:spcBef>
                <a:spcPts val="600"/>
              </a:spcBef>
              <a:buClr>
                <a:schemeClr val="bg2"/>
              </a:buClr>
              <a:defRPr/>
            </a:lvl3pPr>
            <a:lvl4pPr>
              <a:spcBef>
                <a:spcPts val="600"/>
              </a:spcBef>
              <a:buClr>
                <a:schemeClr val="accent4"/>
              </a:buClr>
              <a:defRPr/>
            </a:lvl4pPr>
            <a:lvl5pPr>
              <a:spcBef>
                <a:spcPts val="600"/>
              </a:spcBef>
              <a:buClr>
                <a:schemeClr val="accent6"/>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hlinkClick r:id="rId2"/>
          </p:cNvPr>
          <p:cNvSpPr/>
          <p:nvPr userDrawn="1"/>
        </p:nvSpPr>
        <p:spPr>
          <a:xfrm>
            <a:off x="254001" y="4746294"/>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8" name="Rectangle 7">
            <a:hlinkClick r:id="rId3"/>
          </p:cNvPr>
          <p:cNvSpPr/>
          <p:nvPr userDrawn="1"/>
        </p:nvSpPr>
        <p:spPr>
          <a:xfrm>
            <a:off x="660400" y="4750272"/>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10" name="Slide Number Placeholder 6">
            <a:extLst>
              <a:ext uri="{FF2B5EF4-FFF2-40B4-BE49-F238E27FC236}">
                <a16:creationId xmlns:a16="http://schemas.microsoft.com/office/drawing/2014/main" id="{5D01EB41-B0C4-49BC-8307-48C9C7F7FA50}"/>
              </a:ext>
            </a:extLst>
          </p:cNvPr>
          <p:cNvSpPr>
            <a:spLocks noGrp="1"/>
          </p:cNvSpPr>
          <p:nvPr>
            <p:ph type="sldNum" sz="quarter" idx="4"/>
          </p:nvPr>
        </p:nvSpPr>
        <p:spPr>
          <a:xfrm>
            <a:off x="4160118" y="4787049"/>
            <a:ext cx="823765" cy="229984"/>
          </a:xfrm>
          <a:prstGeom prst="rect">
            <a:avLst/>
          </a:prstGeom>
        </p:spPr>
        <p:txBody>
          <a:bodyPr/>
          <a:lstStyle>
            <a:lvl1pPr algn="ctr">
              <a:defRPr sz="1050" smtClean="0">
                <a:solidFill>
                  <a:srgbClr val="F2F0E6"/>
                </a:solidFill>
              </a:defRPr>
            </a:lvl1pPr>
          </a:lstStyle>
          <a:p>
            <a:pPr defTabSz="914378">
              <a:defRPr/>
            </a:pPr>
            <a:fld id="{F9EA78D9-0D3B-4515-8BAB-DDCA675E9522}" type="slidenum">
              <a:rPr lang="en-US" smtClean="0">
                <a:latin typeface="Franklin Gothic Book"/>
              </a:rPr>
              <a:pPr defTabSz="914378">
                <a:defRPr/>
              </a:pPr>
              <a:t>‹#›</a:t>
            </a:fld>
            <a:endParaRPr lang="en-US" dirty="0">
              <a:latin typeface="Franklin Gothic Book"/>
            </a:endParaRPr>
          </a:p>
        </p:txBody>
      </p:sp>
    </p:spTree>
    <p:extLst>
      <p:ext uri="{BB962C8B-B14F-4D97-AF65-F5344CB8AC3E}">
        <p14:creationId xmlns:p14="http://schemas.microsoft.com/office/powerpoint/2010/main" val="123212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Half Slide">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4355976" cy="4623978"/>
          </a:xfrm>
          <a:prstGeom prst="rect">
            <a:avLst/>
          </a:prstGeom>
        </p:spPr>
        <p:txBody>
          <a:bodyPr rtlCol="0">
            <a:normAutofit/>
          </a:bodyPr>
          <a:lstStyle>
            <a:lvl1pPr marL="0" indent="0">
              <a:buNone/>
              <a:defRPr sz="2800"/>
            </a:lvl1pPr>
          </a:lstStyle>
          <a:p>
            <a:pPr lvl="0"/>
            <a:r>
              <a:rPr lang="en-US" noProof="0"/>
              <a:t>Click icon to add picture</a:t>
            </a:r>
            <a:endParaRPr lang="bg-BG" noProof="0" dirty="0"/>
          </a:p>
        </p:txBody>
      </p:sp>
      <p:sp>
        <p:nvSpPr>
          <p:cNvPr id="10" name="Rectangle 9">
            <a:hlinkClick r:id="rId2"/>
          </p:cNvPr>
          <p:cNvSpPr/>
          <p:nvPr userDrawn="1"/>
        </p:nvSpPr>
        <p:spPr>
          <a:xfrm>
            <a:off x="254001" y="4746294"/>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11" name="Rectangle 10">
            <a:hlinkClick r:id="rId3"/>
          </p:cNvPr>
          <p:cNvSpPr/>
          <p:nvPr userDrawn="1"/>
        </p:nvSpPr>
        <p:spPr>
          <a:xfrm>
            <a:off x="660400" y="4750272"/>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12" name="Title 1"/>
          <p:cNvSpPr>
            <a:spLocks noGrp="1"/>
          </p:cNvSpPr>
          <p:nvPr>
            <p:ph type="ctrTitle"/>
          </p:nvPr>
        </p:nvSpPr>
        <p:spPr>
          <a:xfrm>
            <a:off x="4573116" y="150595"/>
            <a:ext cx="4378530" cy="540060"/>
          </a:xfrm>
          <a:prstGeom prst="rect">
            <a:avLst/>
          </a:prstGeom>
        </p:spPr>
        <p:txBody>
          <a:bodyPr anchor="ctr" anchorCtr="0">
            <a:normAutofit/>
          </a:bodyPr>
          <a:lstStyle>
            <a:lvl1pPr>
              <a:defRPr sz="3600" baseline="0">
                <a:solidFill>
                  <a:schemeClr val="accent3"/>
                </a:solidFill>
              </a:defRPr>
            </a:lvl1pPr>
          </a:lstStyle>
          <a:p>
            <a:r>
              <a:rPr lang="en-US"/>
              <a:t>Click to edit Master title style</a:t>
            </a:r>
            <a:endParaRPr lang="bg-BG" dirty="0"/>
          </a:p>
        </p:txBody>
      </p:sp>
      <p:sp>
        <p:nvSpPr>
          <p:cNvPr id="13" name="Subtitle 2"/>
          <p:cNvSpPr>
            <a:spLocks noGrp="1"/>
          </p:cNvSpPr>
          <p:nvPr>
            <p:ph type="subTitle" idx="1"/>
          </p:nvPr>
        </p:nvSpPr>
        <p:spPr>
          <a:xfrm>
            <a:off x="4573117" y="917266"/>
            <a:ext cx="4378531" cy="3711885"/>
          </a:xfrm>
          <a:prstGeom prst="rect">
            <a:avLst/>
          </a:prstGeom>
        </p:spPr>
        <p:txBody>
          <a:bodyPr rtlCol="0">
            <a:normAutofit/>
          </a:bodyPr>
          <a:lstStyle>
            <a:lvl1pPr>
              <a:defRPr lang="bg-BG" sz="2400" b="0" dirty="0">
                <a:solidFill>
                  <a:schemeClr val="tx2"/>
                </a:solidFill>
                <a:latin typeface="Franklin Gothic Book" panose="020B0503020102020204" pitchFamily="34" charset="0"/>
              </a:defRPr>
            </a:lvl1pPr>
          </a:lstStyle>
          <a:p>
            <a:pPr lvl="0"/>
            <a:r>
              <a:rPr lang="en-US"/>
              <a:t>Click to edit Master subtitle style</a:t>
            </a:r>
            <a:endParaRPr lang="bg-BG" dirty="0"/>
          </a:p>
        </p:txBody>
      </p:sp>
      <p:sp>
        <p:nvSpPr>
          <p:cNvPr id="8" name="Slide Number Placeholder 6">
            <a:extLst>
              <a:ext uri="{FF2B5EF4-FFF2-40B4-BE49-F238E27FC236}">
                <a16:creationId xmlns:a16="http://schemas.microsoft.com/office/drawing/2014/main" id="{1E066DC8-44A7-4216-87E8-FCFEE7E0BDA9}"/>
              </a:ext>
            </a:extLst>
          </p:cNvPr>
          <p:cNvSpPr>
            <a:spLocks noGrp="1"/>
          </p:cNvSpPr>
          <p:nvPr>
            <p:ph type="sldNum" sz="quarter" idx="4"/>
          </p:nvPr>
        </p:nvSpPr>
        <p:spPr>
          <a:xfrm>
            <a:off x="4160118" y="4787049"/>
            <a:ext cx="823765" cy="229984"/>
          </a:xfrm>
          <a:prstGeom prst="rect">
            <a:avLst/>
          </a:prstGeom>
        </p:spPr>
        <p:txBody>
          <a:bodyPr/>
          <a:lstStyle>
            <a:lvl1pPr algn="ctr">
              <a:defRPr sz="1050" smtClean="0">
                <a:solidFill>
                  <a:srgbClr val="F2F0E6"/>
                </a:solidFill>
              </a:defRPr>
            </a:lvl1pPr>
          </a:lstStyle>
          <a:p>
            <a:pPr defTabSz="914378">
              <a:defRPr/>
            </a:pPr>
            <a:fld id="{F9EA78D9-0D3B-4515-8BAB-DDCA675E9522}" type="slidenum">
              <a:rPr lang="en-US" smtClean="0">
                <a:latin typeface="Franklin Gothic Book"/>
              </a:rPr>
              <a:pPr defTabSz="914378">
                <a:defRPr/>
              </a:pPr>
              <a:t>‹#›</a:t>
            </a:fld>
            <a:endParaRPr lang="en-US" dirty="0">
              <a:latin typeface="Franklin Gothic Book"/>
            </a:endParaRPr>
          </a:p>
        </p:txBody>
      </p:sp>
    </p:spTree>
    <p:extLst>
      <p:ext uri="{BB962C8B-B14F-4D97-AF65-F5344CB8AC3E}">
        <p14:creationId xmlns:p14="http://schemas.microsoft.com/office/powerpoint/2010/main" val="11594780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0" y="1"/>
            <a:ext cx="9144000" cy="4663053"/>
          </a:xfrm>
          <a:prstGeom prst="rect">
            <a:avLst/>
          </a:prstGeom>
        </p:spPr>
        <p:txBody>
          <a:bodyPr rtlCol="0">
            <a:normAutofit/>
          </a:bodyPr>
          <a:lstStyle>
            <a:lvl1pPr>
              <a:defRPr lang="bg-BG" sz="3200" kern="1200" noProof="0" dirty="0">
                <a:solidFill>
                  <a:schemeClr val="bg2"/>
                </a:solidFill>
                <a:latin typeface="Franklin Gothic Demi" panose="020B0703020102020204" pitchFamily="34" charset="0"/>
                <a:ea typeface="+mn-ea"/>
                <a:cs typeface="+mn-cs"/>
              </a:defRPr>
            </a:lvl1pPr>
          </a:lstStyle>
          <a:p>
            <a:pPr lvl="0"/>
            <a:r>
              <a:rPr lang="en-US" noProof="0"/>
              <a:t>Click icon to add picture</a:t>
            </a:r>
            <a:endParaRPr lang="bg-BG" noProof="0" dirty="0"/>
          </a:p>
        </p:txBody>
      </p:sp>
      <p:sp>
        <p:nvSpPr>
          <p:cNvPr id="2" name="Title 1"/>
          <p:cNvSpPr>
            <a:spLocks noGrp="1"/>
          </p:cNvSpPr>
          <p:nvPr>
            <p:ph type="title"/>
          </p:nvPr>
        </p:nvSpPr>
        <p:spPr>
          <a:xfrm>
            <a:off x="0" y="3642136"/>
            <a:ext cx="9144000" cy="1021556"/>
          </a:xfrm>
          <a:prstGeom prst="rect">
            <a:avLst/>
          </a:prstGeom>
          <a:solidFill>
            <a:srgbClr val="202020">
              <a:alpha val="80000"/>
            </a:srgbClr>
          </a:solidFill>
        </p:spPr>
        <p:txBody>
          <a:bodyPr anchor="t">
            <a:normAutofit/>
          </a:bodyPr>
          <a:lstStyle>
            <a:lvl1pPr marL="685783" algn="l" rtl="0" eaLnBrk="1" fontAlgn="base" hangingPunct="1">
              <a:spcBef>
                <a:spcPct val="0"/>
              </a:spcBef>
              <a:spcAft>
                <a:spcPct val="0"/>
              </a:spcAft>
              <a:defRPr lang="en-US" sz="3600" b="0" kern="1200" cap="all" spc="38" baseline="0" dirty="0">
                <a:solidFill>
                  <a:schemeClr val="bg1"/>
                </a:solidFill>
                <a:latin typeface="Franklin Gothic Demi" panose="020B0703020102020204" pitchFamily="34" charset="0"/>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0" y="3070730"/>
            <a:ext cx="9144000" cy="571407"/>
          </a:xfrm>
          <a:prstGeom prst="rect">
            <a:avLst/>
          </a:prstGeom>
          <a:solidFill>
            <a:srgbClr val="202020">
              <a:alpha val="80000"/>
            </a:srgbClr>
          </a:solidFill>
        </p:spPr>
        <p:txBody>
          <a:bodyPr anchor="b"/>
          <a:lstStyle>
            <a:lvl1pPr marL="914378" indent="0">
              <a:buNone/>
              <a:defRPr sz="2000">
                <a:solidFill>
                  <a:srgbClr val="F2F0E6"/>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7" name="Rectangle 6">
            <a:hlinkClick r:id="rId2"/>
          </p:cNvPr>
          <p:cNvSpPr/>
          <p:nvPr userDrawn="1"/>
        </p:nvSpPr>
        <p:spPr>
          <a:xfrm>
            <a:off x="254001" y="4746294"/>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8" name="Rectangle 7">
            <a:hlinkClick r:id="rId3"/>
          </p:cNvPr>
          <p:cNvSpPr/>
          <p:nvPr userDrawn="1"/>
        </p:nvSpPr>
        <p:spPr>
          <a:xfrm>
            <a:off x="660400" y="4750272"/>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9" name="Slide Number Placeholder 6">
            <a:extLst>
              <a:ext uri="{FF2B5EF4-FFF2-40B4-BE49-F238E27FC236}">
                <a16:creationId xmlns:a16="http://schemas.microsoft.com/office/drawing/2014/main" id="{23ABC036-602D-4BEB-96E5-D585209428F9}"/>
              </a:ext>
            </a:extLst>
          </p:cNvPr>
          <p:cNvSpPr>
            <a:spLocks noGrp="1"/>
          </p:cNvSpPr>
          <p:nvPr>
            <p:ph type="sldNum" sz="quarter" idx="4"/>
          </p:nvPr>
        </p:nvSpPr>
        <p:spPr>
          <a:xfrm>
            <a:off x="4160118" y="4787049"/>
            <a:ext cx="823765" cy="229984"/>
          </a:xfrm>
          <a:prstGeom prst="rect">
            <a:avLst/>
          </a:prstGeom>
        </p:spPr>
        <p:txBody>
          <a:bodyPr/>
          <a:lstStyle>
            <a:lvl1pPr algn="ctr">
              <a:defRPr sz="1050" smtClean="0">
                <a:solidFill>
                  <a:srgbClr val="F2F0E6"/>
                </a:solidFill>
              </a:defRPr>
            </a:lvl1pPr>
          </a:lstStyle>
          <a:p>
            <a:pPr defTabSz="914378">
              <a:defRPr/>
            </a:pPr>
            <a:fld id="{F9EA78D9-0D3B-4515-8BAB-DDCA675E9522}" type="slidenum">
              <a:rPr lang="en-US" smtClean="0">
                <a:latin typeface="Franklin Gothic Book"/>
              </a:rPr>
              <a:pPr defTabSz="914378">
                <a:defRPr/>
              </a:pPr>
              <a:t>‹#›</a:t>
            </a:fld>
            <a:endParaRPr lang="en-US" dirty="0">
              <a:latin typeface="Franklin Gothic Book"/>
            </a:endParaRPr>
          </a:p>
        </p:txBody>
      </p:sp>
    </p:spTree>
    <p:extLst>
      <p:ext uri="{BB962C8B-B14F-4D97-AF65-F5344CB8AC3E}">
        <p14:creationId xmlns:p14="http://schemas.microsoft.com/office/powerpoint/2010/main" val="24445956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Title Slide - collage">
    <p:spTree>
      <p:nvGrpSpPr>
        <p:cNvPr id="1" name=""/>
        <p:cNvGrpSpPr/>
        <p:nvPr/>
      </p:nvGrpSpPr>
      <p:grpSpPr>
        <a:xfrm>
          <a:off x="0" y="0"/>
          <a:ext cx="0" cy="0"/>
          <a:chOff x="0" y="0"/>
          <a:chExt cx="0" cy="0"/>
        </a:xfrm>
      </p:grpSpPr>
      <p:sp>
        <p:nvSpPr>
          <p:cNvPr id="10" name="Rectangle 9"/>
          <p:cNvSpPr/>
          <p:nvPr/>
        </p:nvSpPr>
        <p:spPr>
          <a:xfrm>
            <a:off x="1187450" y="1600200"/>
            <a:ext cx="6819900" cy="21062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04041"/>
              </a:solidFill>
              <a:effectLst/>
              <a:uLnTx/>
              <a:uFillTx/>
              <a:latin typeface="Franklin Gothic Book"/>
              <a:ea typeface="+mn-ea"/>
              <a:cs typeface="+mn-cs"/>
            </a:endParaRPr>
          </a:p>
        </p:txBody>
      </p:sp>
      <p:sp>
        <p:nvSpPr>
          <p:cNvPr id="39" name="Picture Placeholder 7"/>
          <p:cNvSpPr>
            <a:spLocks noGrp="1"/>
          </p:cNvSpPr>
          <p:nvPr>
            <p:ph type="pic" sz="quarter" idx="10"/>
          </p:nvPr>
        </p:nvSpPr>
        <p:spPr>
          <a:xfrm>
            <a:off x="1332183" y="1722612"/>
            <a:ext cx="2087905" cy="1875923"/>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dirty="0"/>
          </a:p>
        </p:txBody>
      </p:sp>
      <p:sp>
        <p:nvSpPr>
          <p:cNvPr id="41" name="Picture Placeholder 7"/>
          <p:cNvSpPr>
            <a:spLocks noGrp="1"/>
          </p:cNvSpPr>
          <p:nvPr>
            <p:ph type="pic" sz="quarter" idx="12"/>
          </p:nvPr>
        </p:nvSpPr>
        <p:spPr>
          <a:xfrm>
            <a:off x="3561832" y="1723852"/>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dirty="0"/>
          </a:p>
        </p:txBody>
      </p:sp>
      <p:sp>
        <p:nvSpPr>
          <p:cNvPr id="42" name="Picture Placeholder 7"/>
          <p:cNvSpPr>
            <a:spLocks noGrp="1"/>
          </p:cNvSpPr>
          <p:nvPr>
            <p:ph type="pic" sz="quarter" idx="13"/>
          </p:nvPr>
        </p:nvSpPr>
        <p:spPr>
          <a:xfrm>
            <a:off x="3561832" y="2720152"/>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dirty="0"/>
          </a:p>
        </p:txBody>
      </p:sp>
      <p:sp>
        <p:nvSpPr>
          <p:cNvPr id="43" name="Picture Placeholder 7"/>
          <p:cNvSpPr>
            <a:spLocks noGrp="1"/>
          </p:cNvSpPr>
          <p:nvPr>
            <p:ph type="pic" sz="quarter" idx="14"/>
          </p:nvPr>
        </p:nvSpPr>
        <p:spPr>
          <a:xfrm>
            <a:off x="5783910" y="1723852"/>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dirty="0"/>
          </a:p>
        </p:txBody>
      </p:sp>
      <p:sp>
        <p:nvSpPr>
          <p:cNvPr id="44" name="Picture Placeholder 7"/>
          <p:cNvSpPr>
            <a:spLocks noGrp="1"/>
          </p:cNvSpPr>
          <p:nvPr>
            <p:ph type="pic" sz="quarter" idx="15"/>
          </p:nvPr>
        </p:nvSpPr>
        <p:spPr>
          <a:xfrm>
            <a:off x="5783910" y="2720152"/>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a:p>
        </p:txBody>
      </p:sp>
      <p:pic>
        <p:nvPicPr>
          <p:cNvPr id="14"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1" y="208359"/>
            <a:ext cx="897818" cy="55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hlinkClick r:id="rId3"/>
          </p:cNvPr>
          <p:cNvSpPr/>
          <p:nvPr userDrawn="1"/>
        </p:nvSpPr>
        <p:spPr>
          <a:xfrm>
            <a:off x="254001" y="4746294"/>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18" name="Rectangle 17">
            <a:hlinkClick r:id="rId4"/>
          </p:cNvPr>
          <p:cNvSpPr/>
          <p:nvPr userDrawn="1"/>
        </p:nvSpPr>
        <p:spPr>
          <a:xfrm>
            <a:off x="660400" y="4750272"/>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20" name="Title 1"/>
          <p:cNvSpPr>
            <a:spLocks noGrp="1"/>
          </p:cNvSpPr>
          <p:nvPr>
            <p:ph type="ctrTitle"/>
          </p:nvPr>
        </p:nvSpPr>
        <p:spPr>
          <a:xfrm>
            <a:off x="1403649" y="945840"/>
            <a:ext cx="6408712" cy="540060"/>
          </a:xfrm>
          <a:prstGeom prst="rect">
            <a:avLst/>
          </a:prstGeom>
        </p:spPr>
        <p:txBody>
          <a:bodyPr rtlCol="0" anchor="ctr" anchorCtr="0">
            <a:normAutofit/>
          </a:bodyPr>
          <a:lstStyle>
            <a:lvl1pPr>
              <a:defRPr lang="bg-BG" sz="3600" dirty="0"/>
            </a:lvl1pPr>
          </a:lstStyle>
          <a:p>
            <a:pPr lvl="0"/>
            <a:r>
              <a:rPr lang="en-US"/>
              <a:t>Click to edit Master title style</a:t>
            </a:r>
            <a:endParaRPr lang="bg-BG" dirty="0"/>
          </a:p>
        </p:txBody>
      </p:sp>
      <p:sp>
        <p:nvSpPr>
          <p:cNvPr id="17" name="Subtitle 2">
            <a:extLst>
              <a:ext uri="{FF2B5EF4-FFF2-40B4-BE49-F238E27FC236}">
                <a16:creationId xmlns:a16="http://schemas.microsoft.com/office/drawing/2014/main" id="{BF195691-68EC-47AD-AAD5-1730C73D6C4E}"/>
              </a:ext>
            </a:extLst>
          </p:cNvPr>
          <p:cNvSpPr>
            <a:spLocks noGrp="1"/>
          </p:cNvSpPr>
          <p:nvPr>
            <p:ph type="subTitle" idx="1" hasCustomPrompt="1"/>
          </p:nvPr>
        </p:nvSpPr>
        <p:spPr>
          <a:xfrm>
            <a:off x="1086897" y="3943351"/>
            <a:ext cx="7066504" cy="434355"/>
          </a:xfrm>
          <a:prstGeom prst="rect">
            <a:avLst/>
          </a:prstGeom>
        </p:spPr>
        <p:txBody>
          <a:bodyPr/>
          <a:lstStyle>
            <a:lvl1pPr marL="0" indent="0" algn="l">
              <a:buNone/>
              <a:defRPr sz="900" b="0" baseline="0">
                <a:solidFill>
                  <a:schemeClr val="bg2"/>
                </a:solidFill>
                <a:latin typeface="Franklin Gothic Book" panose="020B05030201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Research presented here was supported by the National Institute of Allergy and Infectious Diseases of the National Institutes of Health. The content is solely the responsibility of the authors and does not necessarily represent the official views of the National Institutes of Health. HVTN Core Award Number UM1 AI068614, HVTN SDMC Award Number UM1 AI068635, HVTN Lab Center Award Number UM1 AI068618</a:t>
            </a:r>
            <a:endParaRPr lang="bg-BG" dirty="0"/>
          </a:p>
        </p:txBody>
      </p:sp>
      <p:sp>
        <p:nvSpPr>
          <p:cNvPr id="13" name="Slide Number Placeholder 6">
            <a:extLst>
              <a:ext uri="{FF2B5EF4-FFF2-40B4-BE49-F238E27FC236}">
                <a16:creationId xmlns:a16="http://schemas.microsoft.com/office/drawing/2014/main" id="{B21087E5-78B0-430F-B4F9-612E50667843}"/>
              </a:ext>
            </a:extLst>
          </p:cNvPr>
          <p:cNvSpPr>
            <a:spLocks noGrp="1"/>
          </p:cNvSpPr>
          <p:nvPr>
            <p:ph type="sldNum" sz="quarter" idx="4"/>
          </p:nvPr>
        </p:nvSpPr>
        <p:spPr>
          <a:xfrm>
            <a:off x="4160118" y="4787049"/>
            <a:ext cx="823765" cy="229984"/>
          </a:xfrm>
          <a:prstGeom prst="rect">
            <a:avLst/>
          </a:prstGeom>
        </p:spPr>
        <p:txBody>
          <a:bodyPr/>
          <a:lstStyle>
            <a:lvl1pPr algn="ctr">
              <a:defRPr sz="1050" smtClean="0">
                <a:solidFill>
                  <a:srgbClr val="F2F0E6"/>
                </a:solidFill>
              </a:defRPr>
            </a:lvl1pPr>
          </a:lstStyle>
          <a:p>
            <a:pPr defTabSz="914378">
              <a:defRPr/>
            </a:pPr>
            <a:fld id="{F9EA78D9-0D3B-4515-8BAB-DDCA675E9522}" type="slidenum">
              <a:rPr lang="en-US" smtClean="0">
                <a:latin typeface="Franklin Gothic Book"/>
              </a:rPr>
              <a:pPr defTabSz="914378">
                <a:defRPr/>
              </a:pPr>
              <a:t>‹#›</a:t>
            </a:fld>
            <a:endParaRPr lang="en-US" dirty="0">
              <a:latin typeface="Franklin Gothic Book"/>
            </a:endParaRPr>
          </a:p>
        </p:txBody>
      </p:sp>
    </p:spTree>
    <p:extLst>
      <p:ext uri="{BB962C8B-B14F-4D97-AF65-F5344CB8AC3E}">
        <p14:creationId xmlns:p14="http://schemas.microsoft.com/office/powerpoint/2010/main" val="31287414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ctrTitle"/>
          </p:nvPr>
        </p:nvSpPr>
        <p:spPr>
          <a:xfrm>
            <a:off x="1403649" y="831540"/>
            <a:ext cx="6408712" cy="540060"/>
          </a:xfrm>
          <a:prstGeom prst="rect">
            <a:avLst/>
          </a:prstGeom>
        </p:spPr>
        <p:txBody>
          <a:bodyPr rtlCol="0" anchor="ctr" anchorCtr="0">
            <a:normAutofit/>
          </a:bodyPr>
          <a:lstStyle>
            <a:lvl1pPr>
              <a:defRPr lang="bg-BG" sz="3600" dirty="0"/>
            </a:lvl1pPr>
          </a:lstStyle>
          <a:p>
            <a:pPr lvl="0"/>
            <a:r>
              <a:rPr lang="en-US"/>
              <a:t>Click to edit Master title style</a:t>
            </a:r>
            <a:endParaRPr lang="bg-BG" dirty="0"/>
          </a:p>
        </p:txBody>
      </p:sp>
      <p:sp>
        <p:nvSpPr>
          <p:cNvPr id="6" name="Rectangle 5">
            <a:hlinkClick r:id="rId2"/>
          </p:cNvPr>
          <p:cNvSpPr/>
          <p:nvPr userDrawn="1"/>
        </p:nvSpPr>
        <p:spPr>
          <a:xfrm>
            <a:off x="254001" y="4746294"/>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7" name="Rectangle 6">
            <a:hlinkClick r:id="rId3"/>
          </p:cNvPr>
          <p:cNvSpPr/>
          <p:nvPr userDrawn="1"/>
        </p:nvSpPr>
        <p:spPr>
          <a:xfrm>
            <a:off x="660400" y="4750272"/>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8" name="Text Placeholder 3"/>
          <p:cNvSpPr>
            <a:spLocks noGrp="1"/>
          </p:cNvSpPr>
          <p:nvPr>
            <p:ph type="body" sz="quarter" idx="12"/>
          </p:nvPr>
        </p:nvSpPr>
        <p:spPr>
          <a:xfrm>
            <a:off x="1403350" y="1626394"/>
            <a:ext cx="6408738" cy="1459706"/>
          </a:xfrm>
        </p:spPr>
        <p:txBody>
          <a:bodyPr>
            <a:normAutofit/>
          </a:bodyPr>
          <a:lstStyle>
            <a:lvl1pPr marL="0" indent="0" algn="ctr">
              <a:buNone/>
              <a:defRPr lang="en-US" sz="2800" b="0" kern="1200" dirty="0" smtClean="0">
                <a:solidFill>
                  <a:schemeClr val="tx2"/>
                </a:solidFill>
                <a:latin typeface="Franklin Gothic Medium" panose="020B0603020102020204" pitchFamily="34" charset="0"/>
                <a:ea typeface="+mn-ea"/>
                <a:cs typeface="+mn-cs"/>
              </a:defRPr>
            </a:lvl1pPr>
            <a:lvl2pPr marL="457189" indent="0">
              <a:buNone/>
              <a:defRPr/>
            </a:lvl2pPr>
            <a:lvl3pPr marL="914378" indent="0">
              <a:buNone/>
              <a:defRPr/>
            </a:lvl3pPr>
            <a:lvl4pPr marL="1371566" indent="0">
              <a:buNone/>
              <a:defRPr/>
            </a:lvl4pPr>
            <a:lvl5pPr marL="1828754" indent="0">
              <a:buNone/>
              <a:defRPr/>
            </a:lvl5pPr>
          </a:lstStyle>
          <a:p>
            <a:pPr lvl="0"/>
            <a:r>
              <a:rPr lang="en-US"/>
              <a:t>Edit Master text styles</a:t>
            </a:r>
          </a:p>
        </p:txBody>
      </p:sp>
      <p:pic>
        <p:nvPicPr>
          <p:cNvPr id="10" name="Picture 16"/>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1" y="208359"/>
            <a:ext cx="897818" cy="55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2">
            <a:extLst>
              <a:ext uri="{FF2B5EF4-FFF2-40B4-BE49-F238E27FC236}">
                <a16:creationId xmlns:a16="http://schemas.microsoft.com/office/drawing/2014/main" id="{99D8BAB2-3CAE-4183-A5D4-FCACB2D2E0B6}"/>
              </a:ext>
            </a:extLst>
          </p:cNvPr>
          <p:cNvSpPr>
            <a:spLocks noGrp="1"/>
          </p:cNvSpPr>
          <p:nvPr>
            <p:ph type="subTitle" idx="1" hasCustomPrompt="1"/>
          </p:nvPr>
        </p:nvSpPr>
        <p:spPr>
          <a:xfrm>
            <a:off x="1086897" y="3943351"/>
            <a:ext cx="7066504" cy="434355"/>
          </a:xfrm>
          <a:prstGeom prst="rect">
            <a:avLst/>
          </a:prstGeom>
        </p:spPr>
        <p:txBody>
          <a:bodyPr/>
          <a:lstStyle>
            <a:lvl1pPr marL="0" indent="0" algn="l">
              <a:buNone/>
              <a:defRPr sz="900" b="0" baseline="0">
                <a:solidFill>
                  <a:schemeClr val="bg2"/>
                </a:solidFill>
                <a:latin typeface="Franklin Gothic Book" panose="020B05030201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Research presented here was supported by the National Institute of Allergy and Infectious Diseases of the National Institutes of Health. The content is solely the responsibility of the authors and does not necessarily represent the official views of the National Institutes of Health. HVTN Core Award Number UM1 AI068614, HVTN SDMC Award Number UM1 AI068635, HVTN Lab Center Award Number UM1 AI068618</a:t>
            </a:r>
            <a:endParaRPr lang="bg-BG" dirty="0"/>
          </a:p>
        </p:txBody>
      </p:sp>
      <p:sp>
        <p:nvSpPr>
          <p:cNvPr id="9" name="Slide Number Placeholder 6">
            <a:extLst>
              <a:ext uri="{FF2B5EF4-FFF2-40B4-BE49-F238E27FC236}">
                <a16:creationId xmlns:a16="http://schemas.microsoft.com/office/drawing/2014/main" id="{0F864B2A-CEF7-4525-AD55-4E149DADCF96}"/>
              </a:ext>
            </a:extLst>
          </p:cNvPr>
          <p:cNvSpPr>
            <a:spLocks noGrp="1"/>
          </p:cNvSpPr>
          <p:nvPr>
            <p:ph type="sldNum" sz="quarter" idx="4"/>
          </p:nvPr>
        </p:nvSpPr>
        <p:spPr>
          <a:xfrm>
            <a:off x="4160118" y="4787049"/>
            <a:ext cx="823765" cy="229984"/>
          </a:xfrm>
          <a:prstGeom prst="rect">
            <a:avLst/>
          </a:prstGeom>
        </p:spPr>
        <p:txBody>
          <a:bodyPr/>
          <a:lstStyle>
            <a:lvl1pPr algn="ctr">
              <a:defRPr sz="1050" smtClean="0">
                <a:solidFill>
                  <a:srgbClr val="F2F0E6"/>
                </a:solidFill>
              </a:defRPr>
            </a:lvl1pPr>
          </a:lstStyle>
          <a:p>
            <a:pPr defTabSz="914378">
              <a:defRPr/>
            </a:pPr>
            <a:fld id="{F9EA78D9-0D3B-4515-8BAB-DDCA675E9522}" type="slidenum">
              <a:rPr lang="en-US" smtClean="0">
                <a:latin typeface="Franklin Gothic Book"/>
              </a:rPr>
              <a:pPr defTabSz="914378">
                <a:defRPr/>
              </a:pPr>
              <a:t>‹#›</a:t>
            </a:fld>
            <a:endParaRPr lang="en-US" dirty="0">
              <a:latin typeface="Franklin Gothic Book"/>
            </a:endParaRPr>
          </a:p>
        </p:txBody>
      </p:sp>
    </p:spTree>
    <p:extLst>
      <p:ext uri="{BB962C8B-B14F-4D97-AF65-F5344CB8AC3E}">
        <p14:creationId xmlns:p14="http://schemas.microsoft.com/office/powerpoint/2010/main" val="434330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 collage">
    <p:spTree>
      <p:nvGrpSpPr>
        <p:cNvPr id="1" name=""/>
        <p:cNvGrpSpPr/>
        <p:nvPr/>
      </p:nvGrpSpPr>
      <p:grpSpPr>
        <a:xfrm>
          <a:off x="0" y="0"/>
          <a:ext cx="0" cy="0"/>
          <a:chOff x="0" y="0"/>
          <a:chExt cx="0" cy="0"/>
        </a:xfrm>
      </p:grpSpPr>
      <p:sp>
        <p:nvSpPr>
          <p:cNvPr id="15" name="Picture Placeholder 7"/>
          <p:cNvSpPr>
            <a:spLocks noGrp="1"/>
          </p:cNvSpPr>
          <p:nvPr>
            <p:ph type="pic" sz="quarter" idx="10"/>
          </p:nvPr>
        </p:nvSpPr>
        <p:spPr>
          <a:xfrm>
            <a:off x="1333809" y="1737711"/>
            <a:ext cx="6543405" cy="1891208"/>
          </a:xfrm>
          <a:prstGeom prst="rect">
            <a:avLst/>
          </a:prstGeom>
        </p:spPr>
        <p:txBody>
          <a:bodyPr rtlCol="0">
            <a:normAutofit/>
          </a:bodyPr>
          <a:lstStyle>
            <a:lvl1pPr marL="0" indent="0">
              <a:buNone/>
              <a:defRPr sz="1600">
                <a:solidFill>
                  <a:schemeClr val="bg2"/>
                </a:solidFill>
              </a:defRPr>
            </a:lvl1pPr>
          </a:lstStyle>
          <a:p>
            <a:pPr lvl="0"/>
            <a:r>
              <a:rPr lang="en-US" noProof="0"/>
              <a:t>Click icon to add picture</a:t>
            </a:r>
            <a:endParaRPr lang="bg-BG" noProof="0" dirty="0"/>
          </a:p>
        </p:txBody>
      </p:sp>
      <p:sp>
        <p:nvSpPr>
          <p:cNvPr id="11" name="Rectangle 10">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6" name="Rectangle 15">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9" name="Title 1"/>
          <p:cNvSpPr>
            <a:spLocks noGrp="1"/>
          </p:cNvSpPr>
          <p:nvPr>
            <p:ph type="ctrTitle"/>
          </p:nvPr>
        </p:nvSpPr>
        <p:spPr>
          <a:xfrm>
            <a:off x="1403648" y="945840"/>
            <a:ext cx="6408712" cy="540060"/>
          </a:xfrm>
          <a:prstGeom prst="rect">
            <a:avLst/>
          </a:prstGeom>
        </p:spPr>
        <p:txBody>
          <a:bodyPr rtlCol="0" anchor="ctr" anchorCtr="0">
            <a:normAutofit/>
          </a:bodyPr>
          <a:lstStyle>
            <a:lvl1pPr>
              <a:defRPr lang="bg-BG" sz="3600" dirty="0"/>
            </a:lvl1pPr>
          </a:lstStyle>
          <a:p>
            <a:pPr lvl="0"/>
            <a:r>
              <a:rPr lang="en-US"/>
              <a:t>Click to edit Master title style</a:t>
            </a:r>
            <a:endParaRPr lang="bg-BG" dirty="0"/>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1" y="208359"/>
            <a:ext cx="897818" cy="55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ubtitle 2">
            <a:extLst>
              <a:ext uri="{FF2B5EF4-FFF2-40B4-BE49-F238E27FC236}">
                <a16:creationId xmlns:a16="http://schemas.microsoft.com/office/drawing/2014/main" id="{5CA0900A-39AA-40DE-81D2-832BC22E6D1B}"/>
              </a:ext>
            </a:extLst>
          </p:cNvPr>
          <p:cNvSpPr>
            <a:spLocks noGrp="1"/>
          </p:cNvSpPr>
          <p:nvPr>
            <p:ph type="subTitle" idx="1" hasCustomPrompt="1"/>
          </p:nvPr>
        </p:nvSpPr>
        <p:spPr>
          <a:xfrm>
            <a:off x="1086896" y="3943350"/>
            <a:ext cx="7066504" cy="434355"/>
          </a:xfrm>
          <a:prstGeom prst="rect">
            <a:avLst/>
          </a:prstGeom>
        </p:spPr>
        <p:txBody>
          <a:bodyPr/>
          <a:lstStyle>
            <a:lvl1pPr marL="0" indent="0" algn="l">
              <a:buNone/>
              <a:defRPr sz="900" b="0" baseline="0">
                <a:solidFill>
                  <a:schemeClr val="bg2"/>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Research presented here was supported by the National Institute of Allergy and Infectious Diseases of the National Institutes of Health. The content is solely the responsibility of the authors and does not necessarily represent the official views of the National Institutes of Health. HVTN Core Award Number UM1 AI068614, HVTN SDMC Award Number UM1 AI068635, HVTN Lab Center Award Number UM1 AI068618</a:t>
            </a:r>
            <a:endParaRPr lang="bg-BG" dirty="0"/>
          </a:p>
        </p:txBody>
      </p:sp>
      <p:sp>
        <p:nvSpPr>
          <p:cNvPr id="8" name="Slide Number Placeholder 6">
            <a:extLst>
              <a:ext uri="{FF2B5EF4-FFF2-40B4-BE49-F238E27FC236}">
                <a16:creationId xmlns:a16="http://schemas.microsoft.com/office/drawing/2014/main" id="{AF5CB7CF-35CD-4300-B617-4EADE2E38776}"/>
              </a:ext>
            </a:extLst>
          </p:cNvPr>
          <p:cNvSpPr>
            <a:spLocks noGrp="1"/>
          </p:cNvSpPr>
          <p:nvPr>
            <p:ph type="sldNum" sz="quarter" idx="4"/>
          </p:nvPr>
        </p:nvSpPr>
        <p:spPr>
          <a:xfrm>
            <a:off x="4160117" y="4787049"/>
            <a:ext cx="823765" cy="229984"/>
          </a:xfrm>
          <a:prstGeom prst="rect">
            <a:avLst/>
          </a:prstGeom>
        </p:spPr>
        <p:txBody>
          <a:bodyPr/>
          <a:lstStyle>
            <a:lvl1pPr algn="ctr">
              <a:defRPr sz="1050"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33288721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Title Slide - collage">
    <p:spTree>
      <p:nvGrpSpPr>
        <p:cNvPr id="1" name=""/>
        <p:cNvGrpSpPr/>
        <p:nvPr/>
      </p:nvGrpSpPr>
      <p:grpSpPr>
        <a:xfrm>
          <a:off x="0" y="0"/>
          <a:ext cx="0" cy="0"/>
          <a:chOff x="0" y="0"/>
          <a:chExt cx="0" cy="0"/>
        </a:xfrm>
      </p:grpSpPr>
      <p:sp>
        <p:nvSpPr>
          <p:cNvPr id="15" name="Picture Placeholder 7"/>
          <p:cNvSpPr>
            <a:spLocks noGrp="1"/>
          </p:cNvSpPr>
          <p:nvPr>
            <p:ph type="pic" sz="quarter" idx="10"/>
          </p:nvPr>
        </p:nvSpPr>
        <p:spPr>
          <a:xfrm>
            <a:off x="1333810" y="1728186"/>
            <a:ext cx="6543405" cy="1891208"/>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dirty="0"/>
          </a:p>
        </p:txBody>
      </p:sp>
      <p:sp>
        <p:nvSpPr>
          <p:cNvPr id="19" name="Title 1"/>
          <p:cNvSpPr>
            <a:spLocks noGrp="1"/>
          </p:cNvSpPr>
          <p:nvPr>
            <p:ph type="ctrTitle"/>
          </p:nvPr>
        </p:nvSpPr>
        <p:spPr>
          <a:xfrm>
            <a:off x="1403649" y="626661"/>
            <a:ext cx="6408712" cy="540060"/>
          </a:xfrm>
          <a:prstGeom prst="rect">
            <a:avLst/>
          </a:prstGeom>
        </p:spPr>
        <p:txBody>
          <a:bodyPr rtlCol="0" anchor="ctr" anchorCtr="0">
            <a:normAutofit/>
          </a:bodyPr>
          <a:lstStyle>
            <a:lvl1pPr>
              <a:defRPr lang="bg-BG" sz="3600" dirty="0"/>
            </a:lvl1pPr>
          </a:lstStyle>
          <a:p>
            <a:pPr lvl="0"/>
            <a:r>
              <a:rPr lang="en-US"/>
              <a:t>Click to edit Master title style</a:t>
            </a:r>
            <a:endParaRPr lang="bg-BG" dirty="0"/>
          </a:p>
        </p:txBody>
      </p:sp>
      <p:sp>
        <p:nvSpPr>
          <p:cNvPr id="20" name="Text Placeholder 3"/>
          <p:cNvSpPr>
            <a:spLocks noGrp="1"/>
          </p:cNvSpPr>
          <p:nvPr>
            <p:ph type="body" sz="quarter" idx="11"/>
          </p:nvPr>
        </p:nvSpPr>
        <p:spPr>
          <a:xfrm>
            <a:off x="1403350" y="1159669"/>
            <a:ext cx="6408738" cy="431006"/>
          </a:xfrm>
        </p:spPr>
        <p:txBody>
          <a:bodyPr>
            <a:normAutofit/>
          </a:bodyPr>
          <a:lstStyle>
            <a:lvl1pPr marL="0" indent="0" algn="ctr">
              <a:buNone/>
              <a:defRPr lang="en-US" sz="2800" b="0" kern="1200" dirty="0" smtClean="0">
                <a:solidFill>
                  <a:schemeClr val="tx2"/>
                </a:solidFill>
                <a:latin typeface="Franklin Gothic Medium" panose="020B0603020102020204" pitchFamily="34" charset="0"/>
                <a:ea typeface="+mn-ea"/>
                <a:cs typeface="+mn-cs"/>
              </a:defRPr>
            </a:lvl1pPr>
            <a:lvl2pPr marL="457189" indent="0">
              <a:buNone/>
              <a:defRPr/>
            </a:lvl2pPr>
            <a:lvl3pPr marL="914378" indent="0">
              <a:buNone/>
              <a:defRPr/>
            </a:lvl3pPr>
            <a:lvl4pPr marL="1371566" indent="0">
              <a:buNone/>
              <a:defRPr/>
            </a:lvl4pPr>
            <a:lvl5pPr marL="1828754" indent="0">
              <a:buNone/>
              <a:defRPr/>
            </a:lvl5pPr>
          </a:lstStyle>
          <a:p>
            <a:pPr lvl="0"/>
            <a:r>
              <a:rPr lang="en-US"/>
              <a:t>Edit Master text styles</a:t>
            </a:r>
          </a:p>
        </p:txBody>
      </p:sp>
      <p:sp>
        <p:nvSpPr>
          <p:cNvPr id="11" name="Rectangle 10">
            <a:hlinkClick r:id="rId2"/>
          </p:cNvPr>
          <p:cNvSpPr/>
          <p:nvPr userDrawn="1"/>
        </p:nvSpPr>
        <p:spPr>
          <a:xfrm>
            <a:off x="254001" y="4746294"/>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16" name="Rectangle 15">
            <a:hlinkClick r:id="rId3"/>
          </p:cNvPr>
          <p:cNvSpPr/>
          <p:nvPr userDrawn="1"/>
        </p:nvSpPr>
        <p:spPr>
          <a:xfrm>
            <a:off x="660400" y="4750272"/>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pic>
        <p:nvPicPr>
          <p:cNvPr id="14" name="Picture 16"/>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1" y="208359"/>
            <a:ext cx="897818" cy="55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4D2E1904-6880-48B1-96E5-CE54C1B2F2D1}"/>
              </a:ext>
            </a:extLst>
          </p:cNvPr>
          <p:cNvSpPr>
            <a:spLocks noGrp="1"/>
          </p:cNvSpPr>
          <p:nvPr>
            <p:ph type="subTitle" idx="1" hasCustomPrompt="1"/>
          </p:nvPr>
        </p:nvSpPr>
        <p:spPr>
          <a:xfrm>
            <a:off x="1086897" y="3889996"/>
            <a:ext cx="7066504" cy="434355"/>
          </a:xfrm>
          <a:prstGeom prst="rect">
            <a:avLst/>
          </a:prstGeom>
        </p:spPr>
        <p:txBody>
          <a:bodyPr/>
          <a:lstStyle>
            <a:lvl1pPr marL="0" indent="0" algn="l">
              <a:buNone/>
              <a:defRPr sz="900" b="0" baseline="0">
                <a:solidFill>
                  <a:schemeClr val="bg2"/>
                </a:solidFill>
                <a:latin typeface="Franklin Gothic Book" panose="020B05030201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Research presented here was supported by the National Institute of Allergy and Infectious Diseases of the National Institutes of Health. The content is solely the responsibility of the authors and does not necessarily represent the official views of the National Institutes of Health. HVTN Core Award Number UM1 AI068614, HVTN SDMC Award Number UM1 AI068635, HVTN Lab Center Award Number UM1 AI068618</a:t>
            </a:r>
            <a:endParaRPr lang="bg-BG" dirty="0"/>
          </a:p>
        </p:txBody>
      </p:sp>
      <p:sp>
        <p:nvSpPr>
          <p:cNvPr id="9" name="Slide Number Placeholder 6">
            <a:extLst>
              <a:ext uri="{FF2B5EF4-FFF2-40B4-BE49-F238E27FC236}">
                <a16:creationId xmlns:a16="http://schemas.microsoft.com/office/drawing/2014/main" id="{C53EBD29-3116-4EFF-AC4C-754E6235E846}"/>
              </a:ext>
            </a:extLst>
          </p:cNvPr>
          <p:cNvSpPr>
            <a:spLocks noGrp="1"/>
          </p:cNvSpPr>
          <p:nvPr>
            <p:ph type="sldNum" sz="quarter" idx="4"/>
          </p:nvPr>
        </p:nvSpPr>
        <p:spPr>
          <a:xfrm>
            <a:off x="4160118" y="4787049"/>
            <a:ext cx="823765" cy="229984"/>
          </a:xfrm>
          <a:prstGeom prst="rect">
            <a:avLst/>
          </a:prstGeom>
        </p:spPr>
        <p:txBody>
          <a:bodyPr/>
          <a:lstStyle>
            <a:lvl1pPr algn="ctr">
              <a:defRPr sz="1050" smtClean="0">
                <a:solidFill>
                  <a:srgbClr val="F2F0E6"/>
                </a:solidFill>
              </a:defRPr>
            </a:lvl1pPr>
          </a:lstStyle>
          <a:p>
            <a:pPr defTabSz="914378">
              <a:defRPr/>
            </a:pPr>
            <a:fld id="{F9EA78D9-0D3B-4515-8BAB-DDCA675E9522}" type="slidenum">
              <a:rPr lang="en-US" smtClean="0">
                <a:latin typeface="Franklin Gothic Book"/>
              </a:rPr>
              <a:pPr defTabSz="914378">
                <a:defRPr/>
              </a:pPr>
              <a:t>‹#›</a:t>
            </a:fld>
            <a:endParaRPr lang="en-US" dirty="0">
              <a:latin typeface="Franklin Gothic Book"/>
            </a:endParaRPr>
          </a:p>
        </p:txBody>
      </p:sp>
    </p:spTree>
    <p:extLst>
      <p:ext uri="{BB962C8B-B14F-4D97-AF65-F5344CB8AC3E}">
        <p14:creationId xmlns:p14="http://schemas.microsoft.com/office/powerpoint/2010/main" val="18484993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_Title Slide - collage">
    <p:spTree>
      <p:nvGrpSpPr>
        <p:cNvPr id="1" name=""/>
        <p:cNvGrpSpPr/>
        <p:nvPr/>
      </p:nvGrpSpPr>
      <p:grpSpPr>
        <a:xfrm>
          <a:off x="0" y="0"/>
          <a:ext cx="0" cy="0"/>
          <a:chOff x="0" y="0"/>
          <a:chExt cx="0" cy="0"/>
        </a:xfrm>
      </p:grpSpPr>
      <p:sp>
        <p:nvSpPr>
          <p:cNvPr id="15" name="Picture Placeholder 7"/>
          <p:cNvSpPr>
            <a:spLocks noGrp="1"/>
          </p:cNvSpPr>
          <p:nvPr>
            <p:ph type="pic" sz="quarter" idx="10"/>
          </p:nvPr>
        </p:nvSpPr>
        <p:spPr>
          <a:xfrm>
            <a:off x="1333810" y="1737712"/>
            <a:ext cx="6543405" cy="1891208"/>
          </a:xfrm>
          <a:prstGeom prst="rect">
            <a:avLst/>
          </a:prstGeom>
        </p:spPr>
        <p:txBody>
          <a:bodyPr rtlCol="0">
            <a:normAutofit/>
          </a:bodyPr>
          <a:lstStyle>
            <a:lvl1pPr marL="0" indent="0">
              <a:buNone/>
              <a:defRPr sz="1600">
                <a:solidFill>
                  <a:schemeClr val="bg2"/>
                </a:solidFill>
              </a:defRPr>
            </a:lvl1pPr>
          </a:lstStyle>
          <a:p>
            <a:pPr lvl="0"/>
            <a:r>
              <a:rPr lang="en-US" noProof="0"/>
              <a:t>Click icon to add picture</a:t>
            </a:r>
            <a:endParaRPr lang="bg-BG" noProof="0" dirty="0"/>
          </a:p>
        </p:txBody>
      </p:sp>
      <p:sp>
        <p:nvSpPr>
          <p:cNvPr id="11" name="Rectangle 10">
            <a:hlinkClick r:id="rId2"/>
          </p:cNvPr>
          <p:cNvSpPr/>
          <p:nvPr userDrawn="1"/>
        </p:nvSpPr>
        <p:spPr>
          <a:xfrm>
            <a:off x="254001" y="4746294"/>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16" name="Rectangle 15">
            <a:hlinkClick r:id="rId3"/>
          </p:cNvPr>
          <p:cNvSpPr/>
          <p:nvPr userDrawn="1"/>
        </p:nvSpPr>
        <p:spPr>
          <a:xfrm>
            <a:off x="660400" y="4750272"/>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19" name="Title 1"/>
          <p:cNvSpPr>
            <a:spLocks noGrp="1"/>
          </p:cNvSpPr>
          <p:nvPr>
            <p:ph type="ctrTitle"/>
          </p:nvPr>
        </p:nvSpPr>
        <p:spPr>
          <a:xfrm>
            <a:off x="1403649" y="945840"/>
            <a:ext cx="6408712" cy="540060"/>
          </a:xfrm>
          <a:prstGeom prst="rect">
            <a:avLst/>
          </a:prstGeom>
        </p:spPr>
        <p:txBody>
          <a:bodyPr rtlCol="0" anchor="ctr" anchorCtr="0">
            <a:normAutofit/>
          </a:bodyPr>
          <a:lstStyle>
            <a:lvl1pPr>
              <a:defRPr lang="bg-BG" sz="3600" dirty="0"/>
            </a:lvl1pPr>
          </a:lstStyle>
          <a:p>
            <a:pPr lvl="0"/>
            <a:r>
              <a:rPr lang="en-US"/>
              <a:t>Click to edit Master title style</a:t>
            </a:r>
            <a:endParaRPr lang="bg-BG" dirty="0"/>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1" y="208359"/>
            <a:ext cx="897818" cy="55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ubtitle 2">
            <a:extLst>
              <a:ext uri="{FF2B5EF4-FFF2-40B4-BE49-F238E27FC236}">
                <a16:creationId xmlns:a16="http://schemas.microsoft.com/office/drawing/2014/main" id="{5CA0900A-39AA-40DE-81D2-832BC22E6D1B}"/>
              </a:ext>
            </a:extLst>
          </p:cNvPr>
          <p:cNvSpPr>
            <a:spLocks noGrp="1"/>
          </p:cNvSpPr>
          <p:nvPr>
            <p:ph type="subTitle" idx="1" hasCustomPrompt="1"/>
          </p:nvPr>
        </p:nvSpPr>
        <p:spPr>
          <a:xfrm>
            <a:off x="1086897" y="3943351"/>
            <a:ext cx="7066504" cy="434355"/>
          </a:xfrm>
          <a:prstGeom prst="rect">
            <a:avLst/>
          </a:prstGeom>
        </p:spPr>
        <p:txBody>
          <a:bodyPr/>
          <a:lstStyle>
            <a:lvl1pPr marL="0" indent="0" algn="l">
              <a:buNone/>
              <a:defRPr sz="900" b="0" baseline="0">
                <a:solidFill>
                  <a:schemeClr val="bg2"/>
                </a:solidFill>
                <a:latin typeface="Franklin Gothic Book" panose="020B05030201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Research presented here was supported by the National Institute of Allergy and Infectious Diseases of the National Institutes of Health. The content is solely the responsibility of the authors and does not necessarily represent the official views of the National Institutes of Health. HVTN Core Award Number UM1 AI068614, HVTN SDMC Award Number UM1 AI068635, HVTN Lab Center Award Number UM1 AI068618</a:t>
            </a:r>
            <a:endParaRPr lang="bg-BG" dirty="0"/>
          </a:p>
        </p:txBody>
      </p:sp>
      <p:sp>
        <p:nvSpPr>
          <p:cNvPr id="8" name="Slide Number Placeholder 6">
            <a:extLst>
              <a:ext uri="{FF2B5EF4-FFF2-40B4-BE49-F238E27FC236}">
                <a16:creationId xmlns:a16="http://schemas.microsoft.com/office/drawing/2014/main" id="{AF5CB7CF-35CD-4300-B617-4EADE2E38776}"/>
              </a:ext>
            </a:extLst>
          </p:cNvPr>
          <p:cNvSpPr>
            <a:spLocks noGrp="1"/>
          </p:cNvSpPr>
          <p:nvPr>
            <p:ph type="sldNum" sz="quarter" idx="4"/>
          </p:nvPr>
        </p:nvSpPr>
        <p:spPr>
          <a:xfrm>
            <a:off x="4160118" y="4787049"/>
            <a:ext cx="823765" cy="229984"/>
          </a:xfrm>
          <a:prstGeom prst="rect">
            <a:avLst/>
          </a:prstGeom>
        </p:spPr>
        <p:txBody>
          <a:bodyPr/>
          <a:lstStyle>
            <a:lvl1pPr algn="ctr">
              <a:defRPr sz="1050" smtClean="0">
                <a:solidFill>
                  <a:srgbClr val="F2F0E6"/>
                </a:solidFill>
              </a:defRPr>
            </a:lvl1pPr>
          </a:lstStyle>
          <a:p>
            <a:pPr defTabSz="914378">
              <a:defRPr/>
            </a:pPr>
            <a:fld id="{F9EA78D9-0D3B-4515-8BAB-DDCA675E9522}" type="slidenum">
              <a:rPr lang="en-US" smtClean="0">
                <a:latin typeface="Franklin Gothic Book"/>
              </a:rPr>
              <a:pPr defTabSz="914378">
                <a:defRPr/>
              </a:pPr>
              <a:t>‹#›</a:t>
            </a:fld>
            <a:endParaRPr lang="en-US" dirty="0">
              <a:latin typeface="Franklin Gothic Book"/>
            </a:endParaRPr>
          </a:p>
        </p:txBody>
      </p:sp>
    </p:spTree>
    <p:extLst>
      <p:ext uri="{BB962C8B-B14F-4D97-AF65-F5344CB8AC3E}">
        <p14:creationId xmlns:p14="http://schemas.microsoft.com/office/powerpoint/2010/main" val="91355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0" y="0"/>
            <a:ext cx="9144000" cy="4665630"/>
          </a:xfrm>
          <a:prstGeom prst="rect">
            <a:avLst/>
          </a:prstGeom>
        </p:spPr>
        <p:txBody>
          <a:bodyPr rtlCol="0">
            <a:normAutofit/>
          </a:bodyPr>
          <a:lstStyle>
            <a:lvl1pPr>
              <a:defRPr lang="bg-BG" sz="3200" kern="1200" noProof="0" dirty="0">
                <a:solidFill>
                  <a:schemeClr val="bg2"/>
                </a:solidFill>
                <a:latin typeface="Franklin Gothic Demi" panose="020B0703020102020204" pitchFamily="34" charset="0"/>
                <a:ea typeface="+mn-ea"/>
                <a:cs typeface="+mn-cs"/>
              </a:defRPr>
            </a:lvl1pPr>
          </a:lstStyle>
          <a:p>
            <a:pPr lvl="0"/>
            <a:r>
              <a:rPr lang="en-US" noProof="0"/>
              <a:t>Click icon to add picture</a:t>
            </a:r>
            <a:endParaRPr lang="bg-BG" noProof="0" dirty="0"/>
          </a:p>
        </p:txBody>
      </p:sp>
      <p:sp>
        <p:nvSpPr>
          <p:cNvPr id="2" name="Title 1"/>
          <p:cNvSpPr>
            <a:spLocks noGrp="1"/>
          </p:cNvSpPr>
          <p:nvPr>
            <p:ph type="title"/>
          </p:nvPr>
        </p:nvSpPr>
        <p:spPr>
          <a:xfrm>
            <a:off x="0" y="3642136"/>
            <a:ext cx="9144000" cy="1021556"/>
          </a:xfrm>
          <a:prstGeom prst="rect">
            <a:avLst/>
          </a:prstGeom>
          <a:solidFill>
            <a:srgbClr val="3589A5">
              <a:alpha val="80000"/>
            </a:srgbClr>
          </a:solidFill>
        </p:spPr>
        <p:txBody>
          <a:bodyPr anchor="t"/>
          <a:lstStyle>
            <a:lvl1pPr marL="914378" algn="l">
              <a:defRPr sz="3600" b="0" cap="all" spc="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0" y="3070730"/>
            <a:ext cx="9144000" cy="571407"/>
          </a:xfrm>
          <a:prstGeom prst="rect">
            <a:avLst/>
          </a:prstGeom>
          <a:solidFill>
            <a:srgbClr val="3589A5">
              <a:alpha val="80000"/>
            </a:srgbClr>
          </a:solidFill>
        </p:spPr>
        <p:txBody>
          <a:bodyPr anchor="b"/>
          <a:lstStyle>
            <a:lvl1pPr marL="914378" indent="0">
              <a:buNone/>
              <a:defRPr sz="2000">
                <a:solidFill>
                  <a:srgbClr val="F2F0E6"/>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7" name="Rectangle 6">
            <a:hlinkClick r:id="rId2"/>
          </p:cNvPr>
          <p:cNvSpPr/>
          <p:nvPr userDrawn="1"/>
        </p:nvSpPr>
        <p:spPr>
          <a:xfrm>
            <a:off x="254001" y="4746294"/>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8" name="Rectangle 7">
            <a:hlinkClick r:id="rId3"/>
          </p:cNvPr>
          <p:cNvSpPr/>
          <p:nvPr userDrawn="1"/>
        </p:nvSpPr>
        <p:spPr>
          <a:xfrm>
            <a:off x="660400" y="4750272"/>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9" name="Slide Number Placeholder 6">
            <a:extLst>
              <a:ext uri="{FF2B5EF4-FFF2-40B4-BE49-F238E27FC236}">
                <a16:creationId xmlns:a16="http://schemas.microsoft.com/office/drawing/2014/main" id="{FF1E66BA-9D35-43C3-8F40-10A0B777A027}"/>
              </a:ext>
            </a:extLst>
          </p:cNvPr>
          <p:cNvSpPr>
            <a:spLocks noGrp="1"/>
          </p:cNvSpPr>
          <p:nvPr>
            <p:ph type="sldNum" sz="quarter" idx="4"/>
          </p:nvPr>
        </p:nvSpPr>
        <p:spPr>
          <a:xfrm>
            <a:off x="4160118" y="4787049"/>
            <a:ext cx="823765" cy="229984"/>
          </a:xfrm>
          <a:prstGeom prst="rect">
            <a:avLst/>
          </a:prstGeom>
        </p:spPr>
        <p:txBody>
          <a:bodyPr/>
          <a:lstStyle>
            <a:lvl1pPr algn="ctr">
              <a:defRPr sz="1050" smtClean="0">
                <a:solidFill>
                  <a:srgbClr val="F2F0E6"/>
                </a:solidFill>
              </a:defRPr>
            </a:lvl1pPr>
          </a:lstStyle>
          <a:p>
            <a:pPr defTabSz="914378">
              <a:defRPr/>
            </a:pPr>
            <a:fld id="{F9EA78D9-0D3B-4515-8BAB-DDCA675E9522}" type="slidenum">
              <a:rPr lang="en-US" smtClean="0">
                <a:latin typeface="Franklin Gothic Book"/>
              </a:rPr>
              <a:pPr defTabSz="914378">
                <a:defRPr/>
              </a:pPr>
              <a:t>‹#›</a:t>
            </a:fld>
            <a:endParaRPr lang="en-US" dirty="0">
              <a:latin typeface="Franklin Gothic Book"/>
            </a:endParaRPr>
          </a:p>
        </p:txBody>
      </p:sp>
    </p:spTree>
    <p:extLst>
      <p:ext uri="{BB962C8B-B14F-4D97-AF65-F5344CB8AC3E}">
        <p14:creationId xmlns:p14="http://schemas.microsoft.com/office/powerpoint/2010/main" val="28191234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ctrTitle"/>
          </p:nvPr>
        </p:nvSpPr>
        <p:spPr>
          <a:xfrm>
            <a:off x="1403649" y="1002990"/>
            <a:ext cx="6408712" cy="540060"/>
          </a:xfrm>
          <a:prstGeom prst="rect">
            <a:avLst/>
          </a:prstGeom>
        </p:spPr>
        <p:txBody>
          <a:bodyPr rtlCol="0" anchor="ctr" anchorCtr="0">
            <a:normAutofit/>
          </a:bodyPr>
          <a:lstStyle>
            <a:lvl1pPr>
              <a:defRPr lang="bg-BG" sz="3600" dirty="0"/>
            </a:lvl1pPr>
          </a:lstStyle>
          <a:p>
            <a:pPr lvl="0"/>
            <a:r>
              <a:rPr lang="en-US"/>
              <a:t>Click to edit Master title style</a:t>
            </a:r>
            <a:endParaRPr lang="bg-BG"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2698" y="2343152"/>
            <a:ext cx="1521302" cy="935227"/>
          </a:xfrm>
          <a:prstGeom prst="rect">
            <a:avLst/>
          </a:prstGeom>
        </p:spPr>
      </p:pic>
      <p:sp>
        <p:nvSpPr>
          <p:cNvPr id="6" name="Rectangle 5">
            <a:hlinkClick r:id="rId3"/>
          </p:cNvPr>
          <p:cNvSpPr/>
          <p:nvPr userDrawn="1"/>
        </p:nvSpPr>
        <p:spPr>
          <a:xfrm>
            <a:off x="254001" y="4746294"/>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7" name="Rectangle 6">
            <a:hlinkClick r:id="rId4"/>
          </p:cNvPr>
          <p:cNvSpPr/>
          <p:nvPr userDrawn="1"/>
        </p:nvSpPr>
        <p:spPr>
          <a:xfrm>
            <a:off x="660400" y="4750272"/>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8" name="Slide Number Placeholder 6">
            <a:extLst>
              <a:ext uri="{FF2B5EF4-FFF2-40B4-BE49-F238E27FC236}">
                <a16:creationId xmlns:a16="http://schemas.microsoft.com/office/drawing/2014/main" id="{D20DADCC-F079-4BAC-8DC7-80E4566A2A4D}"/>
              </a:ext>
            </a:extLst>
          </p:cNvPr>
          <p:cNvSpPr>
            <a:spLocks noGrp="1"/>
          </p:cNvSpPr>
          <p:nvPr>
            <p:ph type="sldNum" sz="quarter" idx="4"/>
          </p:nvPr>
        </p:nvSpPr>
        <p:spPr>
          <a:xfrm>
            <a:off x="4160118" y="4787049"/>
            <a:ext cx="823765" cy="229984"/>
          </a:xfrm>
          <a:prstGeom prst="rect">
            <a:avLst/>
          </a:prstGeom>
        </p:spPr>
        <p:txBody>
          <a:bodyPr/>
          <a:lstStyle>
            <a:lvl1pPr algn="ctr">
              <a:defRPr sz="1050" smtClean="0">
                <a:solidFill>
                  <a:srgbClr val="F2F0E6"/>
                </a:solidFill>
              </a:defRPr>
            </a:lvl1pPr>
          </a:lstStyle>
          <a:p>
            <a:pPr defTabSz="914378">
              <a:defRPr/>
            </a:pPr>
            <a:fld id="{F9EA78D9-0D3B-4515-8BAB-DDCA675E9522}" type="slidenum">
              <a:rPr lang="en-US" smtClean="0">
                <a:latin typeface="Franklin Gothic Book"/>
              </a:rPr>
              <a:pPr defTabSz="914378">
                <a:defRPr/>
              </a:pPr>
              <a:t>‹#›</a:t>
            </a:fld>
            <a:endParaRPr lang="en-US" dirty="0">
              <a:latin typeface="Franklin Gothic Book"/>
            </a:endParaRPr>
          </a:p>
        </p:txBody>
      </p:sp>
    </p:spTree>
    <p:extLst>
      <p:ext uri="{BB962C8B-B14F-4D97-AF65-F5344CB8AC3E}">
        <p14:creationId xmlns:p14="http://schemas.microsoft.com/office/powerpoint/2010/main" val="32205727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nly Picture Slide">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9144000" cy="4655502"/>
          </a:xfrm>
          <a:prstGeom prst="rect">
            <a:avLst/>
          </a:prstGeom>
        </p:spPr>
        <p:txBody>
          <a:bodyPr rtlCol="0">
            <a:normAutofit/>
          </a:bodyPr>
          <a:lstStyle>
            <a:lvl1pPr marL="342892" indent="-342892">
              <a:defRPr lang="bg-BG" sz="3200" kern="1200" noProof="0" dirty="0">
                <a:solidFill>
                  <a:schemeClr val="bg2"/>
                </a:solidFill>
                <a:latin typeface="Franklin Gothic Demi" panose="020B0703020102020204" pitchFamily="34" charset="0"/>
                <a:ea typeface="+mn-ea"/>
                <a:cs typeface="+mn-cs"/>
              </a:defRPr>
            </a:lvl1pPr>
          </a:lstStyle>
          <a:p>
            <a:pPr marL="342892" lvl="0" indent="-342892" algn="l" rtl="0" eaLnBrk="1" fontAlgn="base" hangingPunct="1">
              <a:spcBef>
                <a:spcPct val="20000"/>
              </a:spcBef>
              <a:spcAft>
                <a:spcPct val="0"/>
              </a:spcAft>
              <a:buFont typeface="Arial" charset="0"/>
              <a:buChar char="•"/>
            </a:pPr>
            <a:r>
              <a:rPr lang="en-US" noProof="0"/>
              <a:t>Click icon to add picture</a:t>
            </a:r>
            <a:endParaRPr lang="bg-BG" noProof="0" dirty="0"/>
          </a:p>
        </p:txBody>
      </p:sp>
      <p:sp>
        <p:nvSpPr>
          <p:cNvPr id="5" name="Rectangle 4">
            <a:hlinkClick r:id="rId2"/>
          </p:cNvPr>
          <p:cNvSpPr/>
          <p:nvPr userDrawn="1"/>
        </p:nvSpPr>
        <p:spPr>
          <a:xfrm>
            <a:off x="254001" y="4746294"/>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6" name="Rectangle 5">
            <a:hlinkClick r:id="rId3"/>
          </p:cNvPr>
          <p:cNvSpPr/>
          <p:nvPr userDrawn="1"/>
        </p:nvSpPr>
        <p:spPr>
          <a:xfrm>
            <a:off x="660400" y="4750272"/>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8" name="Slide Number Placeholder 6">
            <a:extLst>
              <a:ext uri="{FF2B5EF4-FFF2-40B4-BE49-F238E27FC236}">
                <a16:creationId xmlns:a16="http://schemas.microsoft.com/office/drawing/2014/main" id="{CC41F346-E639-4517-A49A-E6FCE5A63759}"/>
              </a:ext>
            </a:extLst>
          </p:cNvPr>
          <p:cNvSpPr>
            <a:spLocks noGrp="1"/>
          </p:cNvSpPr>
          <p:nvPr>
            <p:ph type="sldNum" sz="quarter" idx="4"/>
          </p:nvPr>
        </p:nvSpPr>
        <p:spPr>
          <a:xfrm>
            <a:off x="4160118" y="4787049"/>
            <a:ext cx="823765" cy="229984"/>
          </a:xfrm>
          <a:prstGeom prst="rect">
            <a:avLst/>
          </a:prstGeom>
        </p:spPr>
        <p:txBody>
          <a:bodyPr/>
          <a:lstStyle>
            <a:lvl1pPr algn="ctr">
              <a:defRPr sz="1050" smtClean="0">
                <a:solidFill>
                  <a:srgbClr val="F2F0E6"/>
                </a:solidFill>
              </a:defRPr>
            </a:lvl1pPr>
          </a:lstStyle>
          <a:p>
            <a:pPr defTabSz="914378">
              <a:defRPr/>
            </a:pPr>
            <a:fld id="{F9EA78D9-0D3B-4515-8BAB-DDCA675E9522}" type="slidenum">
              <a:rPr lang="en-US" smtClean="0">
                <a:latin typeface="Franklin Gothic Book"/>
              </a:rPr>
              <a:pPr defTabSz="914378">
                <a:defRPr/>
              </a:pPr>
              <a:t>‹#›</a:t>
            </a:fld>
            <a:endParaRPr lang="en-US" dirty="0">
              <a:latin typeface="Franklin Gothic Book"/>
            </a:endParaRPr>
          </a:p>
        </p:txBody>
      </p:sp>
    </p:spTree>
    <p:extLst>
      <p:ext uri="{BB962C8B-B14F-4D97-AF65-F5344CB8AC3E}">
        <p14:creationId xmlns:p14="http://schemas.microsoft.com/office/powerpoint/2010/main" val="32492975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4" name="Rectangle 3">
            <a:hlinkClick r:id="rId2"/>
          </p:cNvPr>
          <p:cNvSpPr/>
          <p:nvPr userDrawn="1"/>
        </p:nvSpPr>
        <p:spPr>
          <a:xfrm>
            <a:off x="254001" y="4746294"/>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5" name="Rectangle 4">
            <a:hlinkClick r:id="rId3"/>
          </p:cNvPr>
          <p:cNvSpPr/>
          <p:nvPr userDrawn="1"/>
        </p:nvSpPr>
        <p:spPr>
          <a:xfrm>
            <a:off x="660400" y="4750272"/>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6" name="Slide Number Placeholder 6">
            <a:extLst>
              <a:ext uri="{FF2B5EF4-FFF2-40B4-BE49-F238E27FC236}">
                <a16:creationId xmlns:a16="http://schemas.microsoft.com/office/drawing/2014/main" id="{77FC22BC-52C0-4993-A486-372A4B35634F}"/>
              </a:ext>
            </a:extLst>
          </p:cNvPr>
          <p:cNvSpPr>
            <a:spLocks noGrp="1"/>
          </p:cNvSpPr>
          <p:nvPr>
            <p:ph type="sldNum" sz="quarter" idx="4"/>
          </p:nvPr>
        </p:nvSpPr>
        <p:spPr>
          <a:xfrm>
            <a:off x="4160118" y="4787049"/>
            <a:ext cx="823765" cy="229984"/>
          </a:xfrm>
          <a:prstGeom prst="rect">
            <a:avLst/>
          </a:prstGeom>
        </p:spPr>
        <p:txBody>
          <a:bodyPr/>
          <a:lstStyle>
            <a:lvl1pPr algn="ctr">
              <a:defRPr sz="1050" smtClean="0">
                <a:solidFill>
                  <a:srgbClr val="F2F0E6"/>
                </a:solidFill>
              </a:defRPr>
            </a:lvl1pPr>
          </a:lstStyle>
          <a:p>
            <a:pPr defTabSz="914378">
              <a:defRPr/>
            </a:pPr>
            <a:fld id="{F9EA78D9-0D3B-4515-8BAB-DDCA675E9522}" type="slidenum">
              <a:rPr lang="en-US" smtClean="0">
                <a:latin typeface="Franklin Gothic Book"/>
              </a:rPr>
              <a:pPr defTabSz="914378">
                <a:defRPr/>
              </a:pPr>
              <a:t>‹#›</a:t>
            </a:fld>
            <a:endParaRPr lang="en-US" dirty="0">
              <a:latin typeface="Franklin Gothic Book"/>
            </a:endParaRPr>
          </a:p>
        </p:txBody>
      </p:sp>
    </p:spTree>
    <p:extLst>
      <p:ext uri="{BB962C8B-B14F-4D97-AF65-F5344CB8AC3E}">
        <p14:creationId xmlns:p14="http://schemas.microsoft.com/office/powerpoint/2010/main" val="36834114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a:prstGeom prst="rect">
            <a:avLst/>
          </a:prstGeom>
        </p:spPr>
        <p:txBody>
          <a:bodyPr>
            <a:normAutofit/>
          </a:bodyPr>
          <a:lstStyle>
            <a:lvl1pPr>
              <a:defRPr sz="2800">
                <a:latin typeface="+mj-l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394472"/>
          </a:xfrm>
          <a:prstGeom prst="rect">
            <a:avLst/>
          </a:prstGeom>
        </p:spPr>
        <p:txBody>
          <a:bodyPr>
            <a:normAutofit/>
          </a:bodyPr>
          <a:lstStyle>
            <a:lvl1pPr marL="342892" indent="-342892">
              <a:defRPr lang="en-US" sz="2800" kern="1200" dirty="0" smtClean="0">
                <a:solidFill>
                  <a:schemeClr val="tx1"/>
                </a:solidFill>
                <a:latin typeface="+mj-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892" lvl="0" indent="-342892" algn="l" rtl="0" eaLnBrk="1" fontAlgn="base" hangingPunct="1">
              <a:spcBef>
                <a:spcPct val="20000"/>
              </a:spcBef>
              <a:spcAft>
                <a:spcPct val="0"/>
              </a:spcAft>
              <a:buFont typeface="Arial" charset="0"/>
              <a:buChar char="•"/>
            </a:pPr>
            <a:r>
              <a:rPr lang="en-US"/>
              <a:t>Edit Master text styles</a:t>
            </a:r>
          </a:p>
          <a:p>
            <a:pPr marL="342892" lvl="1" indent="-342892" algn="l" rtl="0" eaLnBrk="1" fontAlgn="base" hangingPunct="1">
              <a:spcBef>
                <a:spcPct val="20000"/>
              </a:spcBef>
              <a:spcAft>
                <a:spcPct val="0"/>
              </a:spcAft>
              <a:buFont typeface="Arial" charset="0"/>
              <a:buChar char="•"/>
            </a:pPr>
            <a:r>
              <a:rPr lang="en-US"/>
              <a:t>Second level</a:t>
            </a:r>
          </a:p>
          <a:p>
            <a:pPr marL="342892" lvl="2" indent="-342892" algn="l" rtl="0" eaLnBrk="1" fontAlgn="base" hangingPunct="1">
              <a:spcBef>
                <a:spcPct val="20000"/>
              </a:spcBef>
              <a:spcAft>
                <a:spcPct val="0"/>
              </a:spcAft>
              <a:buFont typeface="Arial" charset="0"/>
              <a:buChar char="•"/>
            </a:pPr>
            <a:r>
              <a:rPr lang="en-US"/>
              <a:t>Third level</a:t>
            </a:r>
          </a:p>
          <a:p>
            <a:pPr marL="342892" lvl="3" indent="-342892" algn="l" rtl="0" eaLnBrk="1" fontAlgn="base" hangingPunct="1">
              <a:spcBef>
                <a:spcPct val="20000"/>
              </a:spcBef>
              <a:spcAft>
                <a:spcPct val="0"/>
              </a:spcAft>
              <a:buFont typeface="Arial" charset="0"/>
              <a:buChar char="•"/>
            </a:pPr>
            <a:r>
              <a:rPr lang="en-US"/>
              <a:t>Fourth level</a:t>
            </a:r>
          </a:p>
          <a:p>
            <a:pPr marL="342892" lvl="4" indent="-342892" algn="l" rtl="0" eaLnBrk="1" fontAlgn="base" hangingPunct="1">
              <a:spcBef>
                <a:spcPct val="20000"/>
              </a:spcBef>
              <a:spcAft>
                <a:spcPct val="0"/>
              </a:spcAft>
              <a:buFont typeface="Arial" charset="0"/>
              <a:buChar char="•"/>
            </a:pPr>
            <a:r>
              <a:rPr lang="en-US"/>
              <a:t>Fifth level</a:t>
            </a:r>
            <a:endParaRPr lang="en-US" dirty="0"/>
          </a:p>
        </p:txBody>
      </p:sp>
      <p:sp>
        <p:nvSpPr>
          <p:cNvPr id="7" name="Title 1"/>
          <p:cNvSpPr>
            <a:spLocks noGrp="1"/>
          </p:cNvSpPr>
          <p:nvPr>
            <p:ph type="title"/>
          </p:nvPr>
        </p:nvSpPr>
        <p:spPr>
          <a:xfrm>
            <a:off x="457200" y="228600"/>
            <a:ext cx="8229600" cy="857250"/>
          </a:xfrm>
          <a:prstGeom prst="rect">
            <a:avLst/>
          </a:prstGeom>
        </p:spPr>
        <p:txBody>
          <a:bodyPr anchor="ctr" anchorCtr="0">
            <a:normAutofit/>
          </a:bodyPr>
          <a:lstStyle>
            <a:lvl1pPr>
              <a:defRPr>
                <a:solidFill>
                  <a:schemeClr val="accent3"/>
                </a:solidFill>
              </a:defRPr>
            </a:lvl1pPr>
          </a:lstStyle>
          <a:p>
            <a:r>
              <a:rPr lang="en-US"/>
              <a:t>Click to edit Master title style</a:t>
            </a:r>
            <a:endParaRPr lang="en-US" dirty="0"/>
          </a:p>
        </p:txBody>
      </p:sp>
      <p:sp>
        <p:nvSpPr>
          <p:cNvPr id="8" name="Rectangle 7">
            <a:hlinkClick r:id="rId2"/>
          </p:cNvPr>
          <p:cNvSpPr/>
          <p:nvPr userDrawn="1"/>
        </p:nvSpPr>
        <p:spPr>
          <a:xfrm>
            <a:off x="254001" y="4746294"/>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9" name="Rectangle 8">
            <a:hlinkClick r:id="rId3"/>
          </p:cNvPr>
          <p:cNvSpPr/>
          <p:nvPr userDrawn="1"/>
        </p:nvSpPr>
        <p:spPr>
          <a:xfrm>
            <a:off x="660400" y="4750272"/>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10" name="Slide Number Placeholder 6">
            <a:extLst>
              <a:ext uri="{FF2B5EF4-FFF2-40B4-BE49-F238E27FC236}">
                <a16:creationId xmlns:a16="http://schemas.microsoft.com/office/drawing/2014/main" id="{B9CB5F35-4945-4A12-B211-A7D5CB9DB807}"/>
              </a:ext>
            </a:extLst>
          </p:cNvPr>
          <p:cNvSpPr>
            <a:spLocks noGrp="1"/>
          </p:cNvSpPr>
          <p:nvPr>
            <p:ph type="sldNum" sz="quarter" idx="4"/>
          </p:nvPr>
        </p:nvSpPr>
        <p:spPr>
          <a:xfrm>
            <a:off x="4160118" y="4787049"/>
            <a:ext cx="823765" cy="229984"/>
          </a:xfrm>
          <a:prstGeom prst="rect">
            <a:avLst/>
          </a:prstGeom>
        </p:spPr>
        <p:txBody>
          <a:bodyPr/>
          <a:lstStyle>
            <a:lvl1pPr algn="ctr">
              <a:defRPr sz="1050" smtClean="0">
                <a:solidFill>
                  <a:srgbClr val="F2F0E6"/>
                </a:solidFill>
              </a:defRPr>
            </a:lvl1pPr>
          </a:lstStyle>
          <a:p>
            <a:pPr defTabSz="914378">
              <a:defRPr/>
            </a:pPr>
            <a:fld id="{F9EA78D9-0D3B-4515-8BAB-DDCA675E9522}" type="slidenum">
              <a:rPr lang="en-US" smtClean="0">
                <a:latin typeface="Franklin Gothic Book"/>
              </a:rPr>
              <a:pPr defTabSz="914378">
                <a:defRPr/>
              </a:pPr>
              <a:t>‹#›</a:t>
            </a:fld>
            <a:endParaRPr lang="en-US" dirty="0">
              <a:latin typeface="Franklin Gothic Book"/>
            </a:endParaRPr>
          </a:p>
        </p:txBody>
      </p:sp>
    </p:spTree>
    <p:extLst>
      <p:ext uri="{BB962C8B-B14F-4D97-AF65-F5344CB8AC3E}">
        <p14:creationId xmlns:p14="http://schemas.microsoft.com/office/powerpoint/2010/main" val="35440365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a:hlinkClick r:id="rId2"/>
          </p:cNvPr>
          <p:cNvSpPr/>
          <p:nvPr userDrawn="1"/>
        </p:nvSpPr>
        <p:spPr>
          <a:xfrm>
            <a:off x="254001" y="4746294"/>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5" name="Rectangle 4">
            <a:hlinkClick r:id="rId3"/>
          </p:cNvPr>
          <p:cNvSpPr/>
          <p:nvPr userDrawn="1"/>
        </p:nvSpPr>
        <p:spPr>
          <a:xfrm>
            <a:off x="660400" y="4750272"/>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6" name="Slide Number Placeholder 6">
            <a:extLst>
              <a:ext uri="{FF2B5EF4-FFF2-40B4-BE49-F238E27FC236}">
                <a16:creationId xmlns:a16="http://schemas.microsoft.com/office/drawing/2014/main" id="{5E9864DD-CE8E-4D13-A9D6-3D64A3C42932}"/>
              </a:ext>
            </a:extLst>
          </p:cNvPr>
          <p:cNvSpPr>
            <a:spLocks noGrp="1"/>
          </p:cNvSpPr>
          <p:nvPr>
            <p:ph type="sldNum" sz="quarter" idx="4"/>
          </p:nvPr>
        </p:nvSpPr>
        <p:spPr>
          <a:xfrm>
            <a:off x="4160118" y="4787049"/>
            <a:ext cx="823765" cy="229984"/>
          </a:xfrm>
          <a:prstGeom prst="rect">
            <a:avLst/>
          </a:prstGeom>
        </p:spPr>
        <p:txBody>
          <a:bodyPr/>
          <a:lstStyle>
            <a:lvl1pPr algn="ctr">
              <a:defRPr sz="1050" smtClean="0">
                <a:solidFill>
                  <a:srgbClr val="F2F0E6"/>
                </a:solidFill>
              </a:defRPr>
            </a:lvl1pPr>
          </a:lstStyle>
          <a:p>
            <a:pPr defTabSz="914378">
              <a:defRPr/>
            </a:pPr>
            <a:fld id="{F9EA78D9-0D3B-4515-8BAB-DDCA675E9522}" type="slidenum">
              <a:rPr lang="en-US" smtClean="0">
                <a:latin typeface="Franklin Gothic Book"/>
              </a:rPr>
              <a:pPr defTabSz="914378">
                <a:defRPr/>
              </a:pPr>
              <a:t>‹#›</a:t>
            </a:fld>
            <a:endParaRPr lang="en-US" dirty="0">
              <a:latin typeface="Franklin Gothic Book"/>
            </a:endParaRPr>
          </a:p>
        </p:txBody>
      </p:sp>
    </p:spTree>
    <p:extLst>
      <p:ext uri="{BB962C8B-B14F-4D97-AF65-F5344CB8AC3E}">
        <p14:creationId xmlns:p14="http://schemas.microsoft.com/office/powerpoint/2010/main" val="6491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a:prstGeom prst="rect">
            <a:avLst/>
          </a:prstGeom>
        </p:spPr>
        <p:txBody>
          <a:bodyPr anchor="b">
            <a:normAutofit/>
          </a:bodyPr>
          <a:lstStyle>
            <a:lvl1pPr marL="0" indent="0">
              <a:buNone/>
              <a:defRPr sz="2400" b="0">
                <a:solidFill>
                  <a:srgbClr val="3589A5"/>
                </a:solidFill>
                <a:latin typeface="Franklin Gothic Medium" panose="020B0603020102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normAutofit/>
          </a:bodyPr>
          <a:lstStyle>
            <a:lvl1pPr>
              <a:defRPr sz="2400">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151335"/>
            <a:ext cx="4041775" cy="479822"/>
          </a:xfrm>
          <a:prstGeom prst="rect">
            <a:avLst/>
          </a:prstGeom>
        </p:spPr>
        <p:txBody>
          <a:bodyPr anchor="b">
            <a:normAutofit/>
          </a:bodyPr>
          <a:lstStyle>
            <a:lvl1pPr marL="0" indent="0">
              <a:buNone/>
              <a:defRPr sz="2400" b="0">
                <a:solidFill>
                  <a:srgbClr val="3589A5"/>
                </a:solidFill>
                <a:latin typeface="Franklin Gothic Medium" panose="020B0603020102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645027" y="1631156"/>
            <a:ext cx="4041775" cy="2963466"/>
          </a:xfrm>
          <a:prstGeom prst="rect">
            <a:avLst/>
          </a:prstGeom>
        </p:spPr>
        <p:txBody>
          <a:bodyPr>
            <a:normAutofit/>
          </a:bodyPr>
          <a:lstStyle>
            <a:lvl1pPr>
              <a:defRPr sz="2400">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457200" y="228600"/>
            <a:ext cx="8229600" cy="857250"/>
          </a:xfrm>
          <a:prstGeom prst="rect">
            <a:avLst/>
          </a:prstGeom>
        </p:spPr>
        <p:txBody>
          <a:bodyPr anchor="ctr" anchorCtr="0">
            <a:normAutofit/>
          </a:bodyPr>
          <a:lstStyle>
            <a:lvl1pPr>
              <a:defRPr>
                <a:solidFill>
                  <a:schemeClr val="accent3"/>
                </a:solidFill>
              </a:defRPr>
            </a:lvl1pPr>
          </a:lstStyle>
          <a:p>
            <a:r>
              <a:rPr lang="en-US"/>
              <a:t>Click to edit Master title style</a:t>
            </a:r>
            <a:endParaRPr lang="en-US" dirty="0"/>
          </a:p>
        </p:txBody>
      </p:sp>
      <p:sp>
        <p:nvSpPr>
          <p:cNvPr id="10" name="Rectangle 9">
            <a:hlinkClick r:id="rId2"/>
          </p:cNvPr>
          <p:cNvSpPr/>
          <p:nvPr userDrawn="1"/>
        </p:nvSpPr>
        <p:spPr>
          <a:xfrm>
            <a:off x="254001" y="4746294"/>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11" name="Rectangle 10">
            <a:hlinkClick r:id="rId3"/>
          </p:cNvPr>
          <p:cNvSpPr/>
          <p:nvPr userDrawn="1"/>
        </p:nvSpPr>
        <p:spPr>
          <a:xfrm>
            <a:off x="660400" y="4750272"/>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12" name="Slide Number Placeholder 6">
            <a:extLst>
              <a:ext uri="{FF2B5EF4-FFF2-40B4-BE49-F238E27FC236}">
                <a16:creationId xmlns:a16="http://schemas.microsoft.com/office/drawing/2014/main" id="{1DE1E333-AB3D-43A9-A8A2-890A768F74EF}"/>
              </a:ext>
            </a:extLst>
          </p:cNvPr>
          <p:cNvSpPr>
            <a:spLocks noGrp="1"/>
          </p:cNvSpPr>
          <p:nvPr>
            <p:ph type="sldNum" sz="quarter" idx="10"/>
          </p:nvPr>
        </p:nvSpPr>
        <p:spPr>
          <a:xfrm>
            <a:off x="4160118" y="4787049"/>
            <a:ext cx="823765" cy="229984"/>
          </a:xfrm>
          <a:prstGeom prst="rect">
            <a:avLst/>
          </a:prstGeom>
        </p:spPr>
        <p:txBody>
          <a:bodyPr/>
          <a:lstStyle>
            <a:lvl1pPr algn="ctr">
              <a:defRPr sz="1050" smtClean="0">
                <a:solidFill>
                  <a:srgbClr val="F2F0E6"/>
                </a:solidFill>
              </a:defRPr>
            </a:lvl1pPr>
          </a:lstStyle>
          <a:p>
            <a:pPr defTabSz="914378">
              <a:defRPr/>
            </a:pPr>
            <a:fld id="{F9EA78D9-0D3B-4515-8BAB-DDCA675E9522}" type="slidenum">
              <a:rPr lang="en-US" smtClean="0">
                <a:latin typeface="Franklin Gothic Book"/>
              </a:rPr>
              <a:pPr defTabSz="914378">
                <a:defRPr/>
              </a:pPr>
              <a:t>‹#›</a:t>
            </a:fld>
            <a:endParaRPr lang="en-US" dirty="0">
              <a:latin typeface="Franklin Gothic Book"/>
            </a:endParaRPr>
          </a:p>
        </p:txBody>
      </p:sp>
    </p:spTree>
    <p:extLst>
      <p:ext uri="{BB962C8B-B14F-4D97-AF65-F5344CB8AC3E}">
        <p14:creationId xmlns:p14="http://schemas.microsoft.com/office/powerpoint/2010/main" val="10121280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a:prstGeom prst="rect">
            <a:avLst/>
          </a:prstGeom>
        </p:spPr>
        <p:txBody>
          <a:bodyPr anchor="b">
            <a:normAutofit/>
          </a:bodyPr>
          <a:lstStyle>
            <a:lvl1pPr algn="l">
              <a:defRPr sz="2200" b="0">
                <a:solidFill>
                  <a:srgbClr val="DC3B0F"/>
                </a:solidFill>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04789"/>
            <a:ext cx="5111750" cy="4389835"/>
          </a:xfrm>
          <a:prstGeom prst="rect">
            <a:avLst/>
          </a:prstGeom>
        </p:spPr>
        <p:txBody>
          <a:bodyPr>
            <a:normAutofit/>
          </a:bodyPr>
          <a:lstStyle>
            <a:lvl1pPr>
              <a:defRPr sz="3200">
                <a:solidFill>
                  <a:schemeClr val="accent3"/>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076327"/>
            <a:ext cx="3008313" cy="3518297"/>
          </a:xfrm>
          <a:prstGeom prst="rect">
            <a:avLst/>
          </a:prstGeom>
        </p:spPr>
        <p:txBody>
          <a:bodyPr>
            <a:normAutofit/>
          </a:bodyPr>
          <a:lstStyle>
            <a:lvl1pPr marL="0" indent="0">
              <a:buNone/>
              <a:defRPr sz="1800">
                <a:latin typeface="Franklin Gothic Book" panose="020B0503020102020204" pitchFamily="34" charset="0"/>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Edit Master text styles</a:t>
            </a:r>
          </a:p>
        </p:txBody>
      </p:sp>
      <p:sp>
        <p:nvSpPr>
          <p:cNvPr id="7" name="Rectangle 6">
            <a:hlinkClick r:id="rId2"/>
          </p:cNvPr>
          <p:cNvSpPr/>
          <p:nvPr userDrawn="1"/>
        </p:nvSpPr>
        <p:spPr>
          <a:xfrm>
            <a:off x="254001" y="4746294"/>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8" name="Rectangle 7">
            <a:hlinkClick r:id="rId3"/>
          </p:cNvPr>
          <p:cNvSpPr/>
          <p:nvPr userDrawn="1"/>
        </p:nvSpPr>
        <p:spPr>
          <a:xfrm>
            <a:off x="660400" y="4750272"/>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9" name="Slide Number Placeholder 6">
            <a:extLst>
              <a:ext uri="{FF2B5EF4-FFF2-40B4-BE49-F238E27FC236}">
                <a16:creationId xmlns:a16="http://schemas.microsoft.com/office/drawing/2014/main" id="{D5B879FA-4283-42B2-BCEF-AC0899BDB9A6}"/>
              </a:ext>
            </a:extLst>
          </p:cNvPr>
          <p:cNvSpPr>
            <a:spLocks noGrp="1"/>
          </p:cNvSpPr>
          <p:nvPr>
            <p:ph type="sldNum" sz="quarter" idx="4"/>
          </p:nvPr>
        </p:nvSpPr>
        <p:spPr>
          <a:xfrm>
            <a:off x="4160118" y="4787049"/>
            <a:ext cx="823765" cy="229984"/>
          </a:xfrm>
          <a:prstGeom prst="rect">
            <a:avLst/>
          </a:prstGeom>
        </p:spPr>
        <p:txBody>
          <a:bodyPr/>
          <a:lstStyle>
            <a:lvl1pPr algn="ctr">
              <a:defRPr sz="1050" smtClean="0">
                <a:solidFill>
                  <a:srgbClr val="F2F0E6"/>
                </a:solidFill>
              </a:defRPr>
            </a:lvl1pPr>
          </a:lstStyle>
          <a:p>
            <a:pPr defTabSz="914378">
              <a:defRPr/>
            </a:pPr>
            <a:fld id="{F9EA78D9-0D3B-4515-8BAB-DDCA675E9522}" type="slidenum">
              <a:rPr lang="en-US" smtClean="0">
                <a:latin typeface="Franklin Gothic Book"/>
              </a:rPr>
              <a:pPr defTabSz="914378">
                <a:defRPr/>
              </a:pPr>
              <a:t>‹#›</a:t>
            </a:fld>
            <a:endParaRPr lang="en-US" dirty="0">
              <a:latin typeface="Franklin Gothic Book"/>
            </a:endParaRPr>
          </a:p>
        </p:txBody>
      </p:sp>
    </p:spTree>
    <p:extLst>
      <p:ext uri="{BB962C8B-B14F-4D97-AF65-F5344CB8AC3E}">
        <p14:creationId xmlns:p14="http://schemas.microsoft.com/office/powerpoint/2010/main" val="1308034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0" y="0"/>
            <a:ext cx="9144000" cy="4665630"/>
          </a:xfrm>
          <a:prstGeom prst="rect">
            <a:avLst/>
          </a:prstGeom>
        </p:spPr>
        <p:txBody>
          <a:bodyPr rtlCol="0">
            <a:normAutofit/>
          </a:bodyPr>
          <a:lstStyle>
            <a:lvl1pPr>
              <a:defRPr lang="bg-BG" sz="3200" kern="1200" noProof="0" dirty="0">
                <a:solidFill>
                  <a:schemeClr val="bg2"/>
                </a:solidFill>
                <a:latin typeface="Franklin Gothic Demi" panose="020B0703020102020204" pitchFamily="34" charset="0"/>
                <a:ea typeface="+mn-ea"/>
                <a:cs typeface="+mn-cs"/>
              </a:defRPr>
            </a:lvl1pPr>
          </a:lstStyle>
          <a:p>
            <a:pPr lvl="0"/>
            <a:r>
              <a:rPr lang="en-US" noProof="0"/>
              <a:t>Click icon to add picture</a:t>
            </a:r>
            <a:endParaRPr lang="bg-BG" noProof="0" dirty="0"/>
          </a:p>
        </p:txBody>
      </p:sp>
      <p:sp>
        <p:nvSpPr>
          <p:cNvPr id="2" name="Title 1"/>
          <p:cNvSpPr>
            <a:spLocks noGrp="1"/>
          </p:cNvSpPr>
          <p:nvPr>
            <p:ph type="title"/>
          </p:nvPr>
        </p:nvSpPr>
        <p:spPr>
          <a:xfrm>
            <a:off x="0" y="3642136"/>
            <a:ext cx="9144000" cy="1021556"/>
          </a:xfrm>
          <a:prstGeom prst="rect">
            <a:avLst/>
          </a:prstGeom>
          <a:solidFill>
            <a:srgbClr val="3589A5">
              <a:alpha val="80000"/>
            </a:srgbClr>
          </a:solidFill>
        </p:spPr>
        <p:txBody>
          <a:bodyPr anchor="t"/>
          <a:lstStyle>
            <a:lvl1pPr marL="914400" algn="l">
              <a:defRPr sz="3600" b="0" cap="all" spc="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0" y="3070729"/>
            <a:ext cx="9144000" cy="571407"/>
          </a:xfrm>
          <a:prstGeom prst="rect">
            <a:avLst/>
          </a:prstGeom>
          <a:solidFill>
            <a:srgbClr val="3589A5">
              <a:alpha val="80000"/>
            </a:srgbClr>
          </a:solidFill>
        </p:spPr>
        <p:txBody>
          <a:bodyPr anchor="b"/>
          <a:lstStyle>
            <a:lvl1pPr marL="914400" indent="0">
              <a:buNone/>
              <a:defRPr sz="2000">
                <a:solidFill>
                  <a:srgbClr val="F2F0E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Rectangle 6">
            <a:hlinkClick r:id="rId2"/>
          </p:cNvPr>
          <p:cNvSpPr/>
          <p:nvPr userDrawn="1"/>
        </p:nvSpPr>
        <p:spPr>
          <a:xfrm>
            <a:off x="254000" y="4746293"/>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Rectangle 7">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Slide Number Placeholder 6">
            <a:extLst>
              <a:ext uri="{FF2B5EF4-FFF2-40B4-BE49-F238E27FC236}">
                <a16:creationId xmlns:a16="http://schemas.microsoft.com/office/drawing/2014/main" id="{FF1E66BA-9D35-43C3-8F40-10A0B777A027}"/>
              </a:ext>
            </a:extLst>
          </p:cNvPr>
          <p:cNvSpPr>
            <a:spLocks noGrp="1"/>
          </p:cNvSpPr>
          <p:nvPr>
            <p:ph type="sldNum" sz="quarter" idx="4"/>
          </p:nvPr>
        </p:nvSpPr>
        <p:spPr>
          <a:xfrm>
            <a:off x="4160117" y="4787049"/>
            <a:ext cx="823765" cy="229984"/>
          </a:xfrm>
          <a:prstGeom prst="rect">
            <a:avLst/>
          </a:prstGeom>
        </p:spPr>
        <p:txBody>
          <a:bodyPr/>
          <a:lstStyle>
            <a:lvl1pPr algn="ctr">
              <a:defRPr sz="1050"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9224523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anchor="b">
            <a:normAutofit/>
          </a:bodyPr>
          <a:lstStyle>
            <a:lvl1pPr algn="l">
              <a:defRPr sz="2400" b="0" spc="0" baseline="0">
                <a:solidFill>
                  <a:schemeClr val="accent3"/>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a:prstGeom prst="rect">
            <a:avLst/>
          </a:prstGeom>
        </p:spPr>
        <p:txBody>
          <a:bodyPr rtlCol="0">
            <a:normAutofit/>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4025504"/>
            <a:ext cx="5486400" cy="603647"/>
          </a:xfrm>
          <a:prstGeom prst="rect">
            <a:avLst/>
          </a:prstGeom>
        </p:spPr>
        <p:txBody>
          <a:bodyPr>
            <a:normAutofit/>
          </a:bodyPr>
          <a:lstStyle>
            <a:lvl1pPr marL="0" indent="0">
              <a:buNone/>
              <a:defRPr sz="1600" spc="20" baseline="0">
                <a:solidFill>
                  <a:srgbClr val="3589A5"/>
                </a:solidFill>
                <a:latin typeface="Franklin Gothic Medium" panose="020B0603020102020204" pitchFamily="34" charset="0"/>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Edit Master text styles</a:t>
            </a:r>
          </a:p>
        </p:txBody>
      </p:sp>
      <p:sp>
        <p:nvSpPr>
          <p:cNvPr id="7" name="Rectangle 6">
            <a:hlinkClick r:id="rId2"/>
          </p:cNvPr>
          <p:cNvSpPr/>
          <p:nvPr userDrawn="1"/>
        </p:nvSpPr>
        <p:spPr>
          <a:xfrm>
            <a:off x="254001" y="4746294"/>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8" name="Rectangle 7">
            <a:hlinkClick r:id="rId3"/>
          </p:cNvPr>
          <p:cNvSpPr/>
          <p:nvPr userDrawn="1"/>
        </p:nvSpPr>
        <p:spPr>
          <a:xfrm>
            <a:off x="660400" y="4750272"/>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10" name="Slide Number Placeholder 6">
            <a:extLst>
              <a:ext uri="{FF2B5EF4-FFF2-40B4-BE49-F238E27FC236}">
                <a16:creationId xmlns:a16="http://schemas.microsoft.com/office/drawing/2014/main" id="{EB7E7AE1-7605-4728-85C1-E539D6632919}"/>
              </a:ext>
            </a:extLst>
          </p:cNvPr>
          <p:cNvSpPr>
            <a:spLocks noGrp="1"/>
          </p:cNvSpPr>
          <p:nvPr>
            <p:ph type="sldNum" sz="quarter" idx="4"/>
          </p:nvPr>
        </p:nvSpPr>
        <p:spPr>
          <a:xfrm>
            <a:off x="4160118" y="4781550"/>
            <a:ext cx="823765" cy="229984"/>
          </a:xfrm>
          <a:prstGeom prst="rect">
            <a:avLst/>
          </a:prstGeom>
        </p:spPr>
        <p:txBody>
          <a:bodyPr/>
          <a:lstStyle>
            <a:lvl1pPr algn="ctr">
              <a:defRPr sz="1050" smtClean="0">
                <a:solidFill>
                  <a:srgbClr val="F2F0E6"/>
                </a:solidFill>
              </a:defRPr>
            </a:lvl1pPr>
          </a:lstStyle>
          <a:p>
            <a:pPr defTabSz="914378">
              <a:defRPr/>
            </a:pPr>
            <a:fld id="{F9EA78D9-0D3B-4515-8BAB-DDCA675E9522}" type="slidenum">
              <a:rPr lang="en-US" smtClean="0">
                <a:latin typeface="Franklin Gothic Book"/>
              </a:rPr>
              <a:pPr defTabSz="914378">
                <a:defRPr/>
              </a:pPr>
              <a:t>‹#›</a:t>
            </a:fld>
            <a:endParaRPr lang="en-US" dirty="0">
              <a:latin typeface="Franklin Gothic Book"/>
            </a:endParaRPr>
          </a:p>
        </p:txBody>
      </p:sp>
    </p:spTree>
    <p:extLst>
      <p:ext uri="{BB962C8B-B14F-4D97-AF65-F5344CB8AC3E}">
        <p14:creationId xmlns:p14="http://schemas.microsoft.com/office/powerpoint/2010/main" val="5873158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57250"/>
          </a:xfrm>
          <a:prstGeom prst="rect">
            <a:avLst/>
          </a:prstGeom>
        </p:spPr>
        <p:txBody>
          <a:bodyPr>
            <a:normAutofit/>
          </a:bodyPr>
          <a:lstStyle>
            <a:lvl1pPr>
              <a:defRPr>
                <a:solidFill>
                  <a:schemeClr val="accent3"/>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hlinkClick r:id="rId2"/>
          </p:cNvPr>
          <p:cNvSpPr/>
          <p:nvPr userDrawn="1"/>
        </p:nvSpPr>
        <p:spPr>
          <a:xfrm>
            <a:off x="254001" y="4746294"/>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7" name="Rectangle 6">
            <a:hlinkClick r:id="rId3"/>
          </p:cNvPr>
          <p:cNvSpPr/>
          <p:nvPr userDrawn="1"/>
        </p:nvSpPr>
        <p:spPr>
          <a:xfrm>
            <a:off x="660400" y="4750272"/>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8" name="Slide Number Placeholder 6">
            <a:extLst>
              <a:ext uri="{FF2B5EF4-FFF2-40B4-BE49-F238E27FC236}">
                <a16:creationId xmlns:a16="http://schemas.microsoft.com/office/drawing/2014/main" id="{B60D6470-E7BA-4071-8B16-B50FCE126797}"/>
              </a:ext>
            </a:extLst>
          </p:cNvPr>
          <p:cNvSpPr>
            <a:spLocks noGrp="1"/>
          </p:cNvSpPr>
          <p:nvPr>
            <p:ph type="sldNum" sz="quarter" idx="4"/>
          </p:nvPr>
        </p:nvSpPr>
        <p:spPr>
          <a:xfrm>
            <a:off x="4160118" y="4787049"/>
            <a:ext cx="823765" cy="229984"/>
          </a:xfrm>
          <a:prstGeom prst="rect">
            <a:avLst/>
          </a:prstGeom>
        </p:spPr>
        <p:txBody>
          <a:bodyPr/>
          <a:lstStyle>
            <a:lvl1pPr algn="ctr">
              <a:defRPr sz="1050" smtClean="0">
                <a:solidFill>
                  <a:srgbClr val="F2F0E6"/>
                </a:solidFill>
              </a:defRPr>
            </a:lvl1pPr>
          </a:lstStyle>
          <a:p>
            <a:pPr defTabSz="914378">
              <a:defRPr/>
            </a:pPr>
            <a:fld id="{F9EA78D9-0D3B-4515-8BAB-DDCA675E9522}" type="slidenum">
              <a:rPr lang="en-US" smtClean="0">
                <a:latin typeface="Franklin Gothic Book"/>
              </a:rPr>
              <a:pPr defTabSz="914378">
                <a:defRPr/>
              </a:pPr>
              <a:t>‹#›</a:t>
            </a:fld>
            <a:endParaRPr lang="en-US" dirty="0">
              <a:latin typeface="Franklin Gothic Book"/>
            </a:endParaRPr>
          </a:p>
        </p:txBody>
      </p:sp>
    </p:spTree>
    <p:extLst>
      <p:ext uri="{BB962C8B-B14F-4D97-AF65-F5344CB8AC3E}">
        <p14:creationId xmlns:p14="http://schemas.microsoft.com/office/powerpoint/2010/main" val="8002844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a:prstGeom prst="rect">
            <a:avLst/>
          </a:prstGeom>
        </p:spPr>
        <p:txBody>
          <a:bodyPr vert="eaVert">
            <a:normAutofit/>
          </a:bodyPr>
          <a:lstStyle>
            <a:lvl1pPr>
              <a:defRPr>
                <a:solidFill>
                  <a:schemeClr val="accent3"/>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05980"/>
            <a:ext cx="6019800" cy="4388644"/>
          </a:xfrm>
          <a:prstGeom prst="rect">
            <a:avLst/>
          </a:prstGeom>
        </p:spPr>
        <p:txBody>
          <a:bodyPr vert="eaVert">
            <a:normAutofit/>
          </a:bodyPr>
          <a:lstStyle>
            <a:lvl1pPr>
              <a:buClr>
                <a:srgbClr val="3589A5"/>
              </a:buClr>
              <a:defRPr/>
            </a:lvl1pPr>
            <a:lvl2pPr>
              <a:buClr>
                <a:srgbClr val="3589A5"/>
              </a:buClr>
              <a:defRPr/>
            </a:lvl2pPr>
            <a:lvl3pPr>
              <a:buClr>
                <a:srgbClr val="3589A5"/>
              </a:buClr>
              <a:defRPr/>
            </a:lvl3pPr>
            <a:lvl4pPr>
              <a:buClr>
                <a:srgbClr val="3589A5"/>
              </a:buClr>
              <a:defRPr/>
            </a:lvl4pPr>
            <a:lvl5pPr>
              <a:buClr>
                <a:srgbClr val="3589A5"/>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hlinkClick r:id="rId2"/>
          </p:cNvPr>
          <p:cNvSpPr/>
          <p:nvPr userDrawn="1"/>
        </p:nvSpPr>
        <p:spPr>
          <a:xfrm>
            <a:off x="254001" y="4746294"/>
            <a:ext cx="38735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7" name="Rectangle 6">
            <a:hlinkClick r:id="rId3"/>
          </p:cNvPr>
          <p:cNvSpPr/>
          <p:nvPr userDrawn="1"/>
        </p:nvSpPr>
        <p:spPr>
          <a:xfrm>
            <a:off x="660400" y="4750272"/>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8" name="Slide Number Placeholder 6">
            <a:extLst>
              <a:ext uri="{FF2B5EF4-FFF2-40B4-BE49-F238E27FC236}">
                <a16:creationId xmlns:a16="http://schemas.microsoft.com/office/drawing/2014/main" id="{8031D866-5648-43D1-B862-A454FCAACA55}"/>
              </a:ext>
            </a:extLst>
          </p:cNvPr>
          <p:cNvSpPr>
            <a:spLocks noGrp="1"/>
          </p:cNvSpPr>
          <p:nvPr>
            <p:ph type="sldNum" sz="quarter" idx="4"/>
          </p:nvPr>
        </p:nvSpPr>
        <p:spPr>
          <a:xfrm>
            <a:off x="4160118" y="4787049"/>
            <a:ext cx="823765" cy="229984"/>
          </a:xfrm>
          <a:prstGeom prst="rect">
            <a:avLst/>
          </a:prstGeom>
        </p:spPr>
        <p:txBody>
          <a:bodyPr/>
          <a:lstStyle>
            <a:lvl1pPr algn="ctr">
              <a:defRPr sz="1050" smtClean="0">
                <a:solidFill>
                  <a:srgbClr val="F2F0E6"/>
                </a:solidFill>
              </a:defRPr>
            </a:lvl1pPr>
          </a:lstStyle>
          <a:p>
            <a:pPr defTabSz="914378">
              <a:defRPr/>
            </a:pPr>
            <a:fld id="{F9EA78D9-0D3B-4515-8BAB-DDCA675E9522}" type="slidenum">
              <a:rPr lang="en-US" smtClean="0">
                <a:latin typeface="Franklin Gothic Book"/>
              </a:rPr>
              <a:pPr defTabSz="914378">
                <a:defRPr/>
              </a:pPr>
              <a:t>‹#›</a:t>
            </a:fld>
            <a:endParaRPr lang="en-US" dirty="0">
              <a:latin typeface="Franklin Gothic Book"/>
            </a:endParaRPr>
          </a:p>
        </p:txBody>
      </p:sp>
    </p:spTree>
    <p:extLst>
      <p:ext uri="{BB962C8B-B14F-4D97-AF65-F5344CB8AC3E}">
        <p14:creationId xmlns:p14="http://schemas.microsoft.com/office/powerpoint/2010/main" val="32085652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5015565"/>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892" indent="-342892">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5"/>
            <a:ext cx="9144000" cy="134374"/>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88729687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257168" indent="0" algn="ctr">
              <a:buNone/>
              <a:defRPr>
                <a:solidFill>
                  <a:schemeClr val="tx1">
                    <a:tint val="75000"/>
                  </a:schemeClr>
                </a:solidFill>
              </a:defRPr>
            </a:lvl2pPr>
            <a:lvl3pPr marL="514337"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defTabSz="257168">
              <a:defRPr/>
            </a:pPr>
            <a:fld id="{642F20B1-230C-4380-814F-AB825D02D653}" type="datetimeFigureOut">
              <a:rPr lang="en-US" smtClean="0">
                <a:solidFill>
                  <a:prstClr val="black">
                    <a:tint val="75000"/>
                  </a:prstClr>
                </a:solidFill>
                <a:latin typeface="Franklin Gothic Book"/>
              </a:rPr>
              <a:pPr defTabSz="257168">
                <a:defRPr/>
              </a:pPr>
              <a:t>7/21/2019</a:t>
            </a:fld>
            <a:endParaRPr lang="en-US">
              <a:solidFill>
                <a:prstClr val="black">
                  <a:tint val="75000"/>
                </a:prstClr>
              </a:solidFill>
              <a:latin typeface="Franklin Gothic Book"/>
            </a:endParaRPr>
          </a:p>
        </p:txBody>
      </p:sp>
      <p:sp>
        <p:nvSpPr>
          <p:cNvPr id="5" name="Footer Placeholder 4"/>
          <p:cNvSpPr>
            <a:spLocks noGrp="1"/>
          </p:cNvSpPr>
          <p:nvPr>
            <p:ph type="ftr" sz="quarter" idx="11"/>
          </p:nvPr>
        </p:nvSpPr>
        <p:spPr/>
        <p:txBody>
          <a:bodyPr/>
          <a:lstStyle>
            <a:lvl1pPr>
              <a:defRPr/>
            </a:lvl1pPr>
          </a:lstStyle>
          <a:p>
            <a:pPr defTabSz="257168">
              <a:defRPr/>
            </a:pPr>
            <a:endParaRPr lang="en-US">
              <a:solidFill>
                <a:prstClr val="black">
                  <a:tint val="75000"/>
                </a:prstClr>
              </a:solidFill>
              <a:latin typeface="Franklin Gothic Book"/>
            </a:endParaRPr>
          </a:p>
        </p:txBody>
      </p:sp>
      <p:sp>
        <p:nvSpPr>
          <p:cNvPr id="6" name="Slide Number Placeholder 5"/>
          <p:cNvSpPr>
            <a:spLocks noGrp="1"/>
          </p:cNvSpPr>
          <p:nvPr>
            <p:ph type="sldNum" sz="quarter" idx="12"/>
          </p:nvPr>
        </p:nvSpPr>
        <p:spPr/>
        <p:txBody>
          <a:bodyPr/>
          <a:lstStyle>
            <a:lvl1pPr>
              <a:defRPr/>
            </a:lvl1pPr>
          </a:lstStyle>
          <a:p>
            <a:pPr defTabSz="257168">
              <a:defRPr/>
            </a:pPr>
            <a:fld id="{8685B504-6D17-4B98-8539-9F6445B4CED9}" type="slidenum">
              <a:rPr lang="en-US" smtClean="0">
                <a:solidFill>
                  <a:prstClr val="black">
                    <a:tint val="75000"/>
                  </a:prstClr>
                </a:solidFill>
                <a:latin typeface="Franklin Gothic Book"/>
              </a:rPr>
              <a:pPr defTabSz="257168">
                <a:defRPr/>
              </a:pPr>
              <a:t>‹#›</a:t>
            </a:fld>
            <a:endParaRPr lang="en-US">
              <a:solidFill>
                <a:prstClr val="black">
                  <a:tint val="75000"/>
                </a:prstClr>
              </a:solidFill>
              <a:latin typeface="Franklin Gothic Book"/>
            </a:endParaRPr>
          </a:p>
        </p:txBody>
      </p:sp>
    </p:spTree>
    <p:extLst>
      <p:ext uri="{BB962C8B-B14F-4D97-AF65-F5344CB8AC3E}">
        <p14:creationId xmlns:p14="http://schemas.microsoft.com/office/powerpoint/2010/main" val="37206921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C0FBFE8-74D3-42F1-943F-3312DC2797F2}"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79EE25-8159-499B-94AD-995306B284F9}"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7291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C0FBFE8-74D3-42F1-943F-3312DC2797F2}"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79EE25-8159-499B-94AD-995306B284F9}"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400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C0FBFE8-74D3-42F1-943F-3312DC2797F2}"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79EE25-8159-499B-94AD-995306B284F9}"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74442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C0FBFE8-74D3-42F1-943F-3312DC2797F2}"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79EE25-8159-499B-94AD-995306B284F9}"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7806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C0FBFE8-74D3-42F1-943F-3312DC2797F2}"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79EE25-8159-499B-94AD-995306B284F9}"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153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s://twitter.com/HelpEndHIV"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s://www.facebook.com/helpendhiv"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hyperlink" Target="https://www.facebook.com/helpendhiv" TargetMode="Externa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1.pn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2.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hyperlink" Target="https://twitter.com/HelpEndHIV"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3.xml"/><Relationship Id="rId3" Type="http://schemas.openxmlformats.org/officeDocument/2006/relationships/slideLayout" Target="../slideLayouts/slideLayout42.xml"/><Relationship Id="rId21" Type="http://schemas.openxmlformats.org/officeDocument/2006/relationships/image" Target="../media/image7.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image" Target="../media/image6.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hyperlink" Target="https://twitter.com/HelpEndHIV" TargetMode="External"/><Relationship Id="rId10" Type="http://schemas.openxmlformats.org/officeDocument/2006/relationships/slideLayout" Target="../slideLayouts/slideLayout49.xml"/><Relationship Id="rId19" Type="http://schemas.openxmlformats.org/officeDocument/2006/relationships/image" Target="../media/image2.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hyperlink" Target="https://www.facebook.com/helpendhiv"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theme" Target="../theme/theme4.xml"/><Relationship Id="rId3" Type="http://schemas.openxmlformats.org/officeDocument/2006/relationships/slideLayout" Target="../slideLayouts/slideLayout59.xml"/><Relationship Id="rId21" Type="http://schemas.openxmlformats.org/officeDocument/2006/relationships/image" Target="../media/image7.png"/><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image" Target="../media/image6.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hyperlink" Target="https://twitter.com/HelpEndHIV" TargetMode="External"/><Relationship Id="rId10" Type="http://schemas.openxmlformats.org/officeDocument/2006/relationships/slideLayout" Target="../slideLayouts/slideLayout66.xml"/><Relationship Id="rId19"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hyperlink" Target="https://www.facebook.com/helpendhiv"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hyperlink" Target="https://twitter.com/HelpEndHIV" TargetMode="External"/><Relationship Id="rId3" Type="http://schemas.openxmlformats.org/officeDocument/2006/relationships/slideLayout" Target="../slideLayouts/slideLayout76.xml"/><Relationship Id="rId21" Type="http://schemas.openxmlformats.org/officeDocument/2006/relationships/slideLayout" Target="../slideLayouts/slideLayout94.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hyperlink" Target="https://www.facebook.com/helpendhiv" TargetMode="Externa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image" Target="../media/image2.png"/><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image" Target="../media/image1.png"/><Relationship Id="rId10" Type="http://schemas.openxmlformats.org/officeDocument/2006/relationships/slideLayout" Target="../slideLayouts/slideLayout83.xml"/><Relationship Id="rId19" Type="http://schemas.openxmlformats.org/officeDocument/2006/relationships/slideLayout" Target="../slideLayouts/slideLayout92.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4664868"/>
            <a:ext cx="9144000" cy="4786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nchorCtr="0"/>
          <a:lstStyle/>
          <a:p>
            <a:pPr algn="ctr" fontAlgn="auto">
              <a:spcBef>
                <a:spcPts val="0"/>
              </a:spcBef>
              <a:spcAft>
                <a:spcPts val="0"/>
              </a:spcAft>
              <a:defRPr/>
            </a:pPr>
            <a:endParaRPr lang="en-US" dirty="0"/>
          </a:p>
        </p:txBody>
      </p:sp>
      <p:sp>
        <p:nvSpPr>
          <p:cNvPr id="1028" name="Title Placeholder 6"/>
          <p:cNvSpPr>
            <a:spLocks noGrp="1"/>
          </p:cNvSpPr>
          <p:nvPr>
            <p:ph type="title"/>
          </p:nvPr>
        </p:nvSpPr>
        <p:spPr bwMode="auto">
          <a:xfrm>
            <a:off x="457200" y="532314"/>
            <a:ext cx="8229600"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p>
            <a:pPr lvl="0"/>
            <a:r>
              <a:rPr lang="en-US" altLang="en-US"/>
              <a:t>Click to edit Master title style</a:t>
            </a:r>
          </a:p>
        </p:txBody>
      </p:sp>
      <p:sp>
        <p:nvSpPr>
          <p:cNvPr id="1029" name="Text Placeholder 7"/>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34" name="Picture 14"/>
          <p:cNvPicPr>
            <a:picLocks noChangeAspect="1"/>
          </p:cNvPicPr>
          <p:nvPr/>
        </p:nvPicPr>
        <p:blipFill>
          <a:blip r:embed="rId22" cstate="print">
            <a:extLst>
              <a:ext uri="{28A0092B-C50C-407E-A947-70E740481C1C}">
                <a14:useLocalDpi xmlns:a14="http://schemas.microsoft.com/office/drawing/2010/main" val="0"/>
              </a:ext>
            </a:extLst>
          </a:blip>
          <a:srcRect t="61658"/>
          <a:stretch>
            <a:fillRect/>
          </a:stretch>
        </p:blipFill>
        <p:spPr bwMode="auto">
          <a:xfrm>
            <a:off x="6994544" y="4638083"/>
            <a:ext cx="1741240" cy="41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6"/>
          <p:cNvSpPr>
            <a:spLocks noGrp="1"/>
          </p:cNvSpPr>
          <p:nvPr>
            <p:ph type="sldNum" sz="quarter" idx="4"/>
          </p:nvPr>
        </p:nvSpPr>
        <p:spPr>
          <a:xfrm>
            <a:off x="4160117" y="4787049"/>
            <a:ext cx="823765" cy="229984"/>
          </a:xfrm>
          <a:prstGeom prst="rect">
            <a:avLst/>
          </a:prstGeom>
        </p:spPr>
        <p:txBody>
          <a:bodyPr/>
          <a:lstStyle>
            <a:lvl1pPr algn="ctr">
              <a:defRPr sz="1050" smtClean="0">
                <a:solidFill>
                  <a:srgbClr val="F2F0E6"/>
                </a:solidFill>
              </a:defRPr>
            </a:lvl1pPr>
          </a:lstStyle>
          <a:p>
            <a:pPr>
              <a:defRPr/>
            </a:pPr>
            <a:fld id="{F9EA78D9-0D3B-4515-8BAB-DDCA675E9522}" type="slidenum">
              <a:rPr lang="en-US" smtClean="0"/>
              <a:pPr>
                <a:defRPr/>
              </a:pPr>
              <a:t>‹#›</a:t>
            </a:fld>
            <a:endParaRPr lang="en-US" dirty="0"/>
          </a:p>
        </p:txBody>
      </p:sp>
      <p:grpSp>
        <p:nvGrpSpPr>
          <p:cNvPr id="4" name="Group 3">
            <a:extLst>
              <a:ext uri="{FF2B5EF4-FFF2-40B4-BE49-F238E27FC236}">
                <a16:creationId xmlns:a16="http://schemas.microsoft.com/office/drawing/2014/main" id="{0715D516-8AA2-448D-BFDB-C17569664786}"/>
              </a:ext>
            </a:extLst>
          </p:cNvPr>
          <p:cNvGrpSpPr/>
          <p:nvPr userDrawn="1"/>
        </p:nvGrpSpPr>
        <p:grpSpPr>
          <a:xfrm>
            <a:off x="146050" y="4657725"/>
            <a:ext cx="694612" cy="488633"/>
            <a:chOff x="146050" y="4657725"/>
            <a:chExt cx="694612" cy="488633"/>
          </a:xfrm>
        </p:grpSpPr>
        <p:pic>
          <p:nvPicPr>
            <p:cNvPr id="1027" name="Picture 9"/>
            <p:cNvPicPr>
              <a:picLocks noChangeAspect="1"/>
            </p:cNvPicPr>
            <p:nvPr/>
          </p:nvPicPr>
          <p:blipFill>
            <a:blip r:embed="rId23">
              <a:extLst>
                <a:ext uri="{28A0092B-C50C-407E-A947-70E740481C1C}">
                  <a14:useLocalDpi xmlns:a14="http://schemas.microsoft.com/office/drawing/2010/main" val="0"/>
                </a:ext>
              </a:extLst>
            </a:blip>
            <a:srcRect r="59486"/>
            <a:stretch>
              <a:fillRect/>
            </a:stretch>
          </p:blipFill>
          <p:spPr bwMode="auto">
            <a:xfrm>
              <a:off x="146050" y="4657725"/>
              <a:ext cx="694612" cy="48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hlinkClick r:id="rId24"/>
            </p:cNvPr>
            <p:cNvSpPr/>
            <p:nvPr/>
          </p:nvSpPr>
          <p:spPr>
            <a:xfrm>
              <a:off x="209550" y="4724400"/>
              <a:ext cx="303017"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Rectangle 2">
              <a:hlinkClick r:id="rId25"/>
            </p:cNvPr>
            <p:cNvSpPr/>
            <p:nvPr/>
          </p:nvSpPr>
          <p:spPr>
            <a:xfrm>
              <a:off x="542613" y="4728378"/>
              <a:ext cx="298049"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spTree>
  </p:cSld>
  <p:clrMap bg1="lt1" tx1="dk1" bg2="lt2" tx2="dk2" accent1="accent1" accent2="accent2" accent3="accent3" accent4="accent4" accent5="accent5" accent6="accent6" hlink="hlink" folHlink="folHlink"/>
  <p:sldLayoutIdLst>
    <p:sldLayoutId id="2147483714" r:id="rId1"/>
    <p:sldLayoutId id="2147483722" r:id="rId2"/>
    <p:sldLayoutId id="2147483719" r:id="rId3"/>
    <p:sldLayoutId id="2147483755" r:id="rId4"/>
    <p:sldLayoutId id="2147483731" r:id="rId5"/>
    <p:sldLayoutId id="2147483726" r:id="rId6"/>
    <p:sldLayoutId id="2147483732" r:id="rId7"/>
    <p:sldLayoutId id="2147483733" r:id="rId8"/>
    <p:sldLayoutId id="2147483734" r:id="rId9"/>
    <p:sldLayoutId id="2147483756" r:id="rId10"/>
    <p:sldLayoutId id="2147483720" r:id="rId11"/>
    <p:sldLayoutId id="2147483721" r:id="rId12"/>
    <p:sldLayoutId id="2147483723" r:id="rId13"/>
    <p:sldLayoutId id="2147483724" r:id="rId14"/>
    <p:sldLayoutId id="2147483725" r:id="rId15"/>
    <p:sldLayoutId id="2147483727" r:id="rId16"/>
    <p:sldLayoutId id="2147483728" r:id="rId17"/>
    <p:sldLayoutId id="2147483729" r:id="rId18"/>
    <p:sldLayoutId id="2147483730" r:id="rId19"/>
    <p:sldLayoutId id="2147483834" r:id="rId20"/>
  </p:sldLayoutIdLst>
  <p:hf sldNum="0" hdr="0" ftr="0"/>
  <p:txStyles>
    <p:titleStyle>
      <a:lvl1pPr algn="ctr" rtl="0" eaLnBrk="1" fontAlgn="base" hangingPunct="1">
        <a:spcBef>
          <a:spcPct val="0"/>
        </a:spcBef>
        <a:spcAft>
          <a:spcPct val="0"/>
        </a:spcAft>
        <a:defRPr sz="4000" kern="1200">
          <a:solidFill>
            <a:srgbClr val="404041"/>
          </a:solidFill>
          <a:latin typeface="Franklin Gothic Demi" panose="020B0703020102020204" pitchFamily="34" charset="0"/>
          <a:ea typeface="+mj-ea"/>
          <a:cs typeface="+mj-cs"/>
        </a:defRPr>
      </a:lvl1pPr>
      <a:lvl2pPr algn="ctr" rtl="0" eaLnBrk="1" fontAlgn="base" hangingPunct="1">
        <a:spcBef>
          <a:spcPct val="0"/>
        </a:spcBef>
        <a:spcAft>
          <a:spcPct val="0"/>
        </a:spcAft>
        <a:defRPr sz="4400">
          <a:solidFill>
            <a:srgbClr val="404041"/>
          </a:solidFill>
          <a:latin typeface="Franklin Gothic Demi" pitchFamily="34" charset="0"/>
        </a:defRPr>
      </a:lvl2pPr>
      <a:lvl3pPr algn="ctr" rtl="0" eaLnBrk="1" fontAlgn="base" hangingPunct="1">
        <a:spcBef>
          <a:spcPct val="0"/>
        </a:spcBef>
        <a:spcAft>
          <a:spcPct val="0"/>
        </a:spcAft>
        <a:defRPr sz="4400">
          <a:solidFill>
            <a:srgbClr val="404041"/>
          </a:solidFill>
          <a:latin typeface="Franklin Gothic Demi" pitchFamily="34" charset="0"/>
        </a:defRPr>
      </a:lvl3pPr>
      <a:lvl4pPr algn="ctr" rtl="0" eaLnBrk="1" fontAlgn="base" hangingPunct="1">
        <a:spcBef>
          <a:spcPct val="0"/>
        </a:spcBef>
        <a:spcAft>
          <a:spcPct val="0"/>
        </a:spcAft>
        <a:defRPr sz="4400">
          <a:solidFill>
            <a:srgbClr val="404041"/>
          </a:solidFill>
          <a:latin typeface="Franklin Gothic Demi" pitchFamily="34" charset="0"/>
        </a:defRPr>
      </a:lvl4pPr>
      <a:lvl5pPr algn="ctr" rtl="0" eaLnBrk="1" fontAlgn="base" hangingPunct="1">
        <a:spcBef>
          <a:spcPct val="0"/>
        </a:spcBef>
        <a:spcAft>
          <a:spcPct val="0"/>
        </a:spcAft>
        <a:defRPr sz="4400">
          <a:solidFill>
            <a:srgbClr val="404041"/>
          </a:solidFill>
          <a:latin typeface="Franklin Gothic Demi" pitchFamily="34" charset="0"/>
        </a:defRPr>
      </a:lvl5pPr>
      <a:lvl6pPr marL="457200" algn="ctr" rtl="0" eaLnBrk="1" fontAlgn="base" hangingPunct="1">
        <a:spcBef>
          <a:spcPct val="0"/>
        </a:spcBef>
        <a:spcAft>
          <a:spcPct val="0"/>
        </a:spcAft>
        <a:defRPr sz="4400">
          <a:solidFill>
            <a:srgbClr val="404041"/>
          </a:solidFill>
          <a:latin typeface="Franklin Gothic Demi" pitchFamily="34" charset="0"/>
        </a:defRPr>
      </a:lvl6pPr>
      <a:lvl7pPr marL="914400" algn="ctr" rtl="0" eaLnBrk="1" fontAlgn="base" hangingPunct="1">
        <a:spcBef>
          <a:spcPct val="0"/>
        </a:spcBef>
        <a:spcAft>
          <a:spcPct val="0"/>
        </a:spcAft>
        <a:defRPr sz="4400">
          <a:solidFill>
            <a:srgbClr val="404041"/>
          </a:solidFill>
          <a:latin typeface="Franklin Gothic Demi" pitchFamily="34" charset="0"/>
        </a:defRPr>
      </a:lvl7pPr>
      <a:lvl8pPr marL="1371600" algn="ctr" rtl="0" eaLnBrk="1" fontAlgn="base" hangingPunct="1">
        <a:spcBef>
          <a:spcPct val="0"/>
        </a:spcBef>
        <a:spcAft>
          <a:spcPct val="0"/>
        </a:spcAft>
        <a:defRPr sz="4400">
          <a:solidFill>
            <a:srgbClr val="404041"/>
          </a:solidFill>
          <a:latin typeface="Franklin Gothic Demi" pitchFamily="34" charset="0"/>
        </a:defRPr>
      </a:lvl8pPr>
      <a:lvl9pPr marL="1828800" algn="ctr" rtl="0" eaLnBrk="1" fontAlgn="base" hangingPunct="1">
        <a:spcBef>
          <a:spcPct val="0"/>
        </a:spcBef>
        <a:spcAft>
          <a:spcPct val="0"/>
        </a:spcAft>
        <a:defRPr sz="4400">
          <a:solidFill>
            <a:srgbClr val="404041"/>
          </a:solidFill>
          <a:latin typeface="Franklin Gothic Demi" pitchFamily="34" charset="0"/>
        </a:defRPr>
      </a:lvl9pPr>
    </p:titleStyle>
    <p:bodyStyle>
      <a:lvl1pPr marL="342900" indent="-342900" algn="l" rtl="0" eaLnBrk="1" fontAlgn="base" hangingPunct="1">
        <a:spcBef>
          <a:spcPct val="20000"/>
        </a:spcBef>
        <a:spcAft>
          <a:spcPct val="0"/>
        </a:spcAft>
        <a:buFont typeface="Arial" charset="0"/>
        <a:buChar char="•"/>
        <a:defRPr sz="3400" kern="1200">
          <a:solidFill>
            <a:schemeClr val="tx1"/>
          </a:solidFill>
          <a:latin typeface="Franklin Gothic Demi" panose="020B0703020102020204" pitchFamily="34" charset="0"/>
          <a:ea typeface="+mn-ea"/>
          <a:cs typeface="+mn-cs"/>
        </a:defRPr>
      </a:lvl1pPr>
      <a:lvl2pPr marL="742950" indent="-285750" algn="l" rtl="0" eaLnBrk="1" fontAlgn="base" hangingPunct="1">
        <a:spcBef>
          <a:spcPct val="20000"/>
        </a:spcBef>
        <a:spcAft>
          <a:spcPct val="0"/>
        </a:spcAft>
        <a:buClr>
          <a:schemeClr val="tx2"/>
        </a:buClr>
        <a:buFont typeface="Arial" charset="0"/>
        <a:buChar char="•"/>
        <a:defRPr sz="2800" kern="1200">
          <a:solidFill>
            <a:schemeClr val="tx1"/>
          </a:solidFill>
          <a:latin typeface="Franklin Gothic Book" panose="020B0503020102020204"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Franklin Gothic Book" panose="020B0503020102020204" pitchFamily="34" charset="0"/>
          <a:ea typeface="+mn-ea"/>
          <a:cs typeface="+mn-cs"/>
        </a:defRPr>
      </a:lvl3pPr>
      <a:lvl4pPr marL="1600200" indent="-228600" algn="l" rtl="0" eaLnBrk="1" fontAlgn="base" hangingPunct="1">
        <a:spcBef>
          <a:spcPct val="20000"/>
        </a:spcBef>
        <a:spcAft>
          <a:spcPct val="0"/>
        </a:spcAft>
        <a:buClr>
          <a:schemeClr val="tx2"/>
        </a:buClr>
        <a:buFont typeface="Arial" charset="0"/>
        <a:buChar char="•"/>
        <a:defRPr sz="2000" kern="1200">
          <a:solidFill>
            <a:schemeClr val="tx1"/>
          </a:solidFill>
          <a:latin typeface="Franklin Gothic Book" panose="020B0503020102020204" pitchFamily="34" charset="0"/>
          <a:ea typeface="+mn-ea"/>
          <a:cs typeface="+mn-cs"/>
        </a:defRPr>
      </a:lvl4pPr>
      <a:lvl5pPr marL="2057400" indent="-228600" algn="l" rtl="0" eaLnBrk="1" fontAlgn="base" hangingPunct="1">
        <a:spcBef>
          <a:spcPct val="20000"/>
        </a:spcBef>
        <a:spcAft>
          <a:spcPct val="0"/>
        </a:spcAft>
        <a:buClr>
          <a:schemeClr val="tx2"/>
        </a:buClr>
        <a:buFont typeface="Century Gothic"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4664868"/>
            <a:ext cx="9144000" cy="478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1028" name="Title Placeholder 6"/>
          <p:cNvSpPr>
            <a:spLocks noGrp="1"/>
          </p:cNvSpPr>
          <p:nvPr>
            <p:ph type="title"/>
          </p:nvPr>
        </p:nvSpPr>
        <p:spPr bwMode="auto">
          <a:xfrm>
            <a:off x="457200" y="532314"/>
            <a:ext cx="8229600"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p>
            <a:pPr lvl="0"/>
            <a:r>
              <a:rPr lang="en-US" altLang="en-US"/>
              <a:t>Click to edit Master title style</a:t>
            </a:r>
          </a:p>
        </p:txBody>
      </p:sp>
      <p:sp>
        <p:nvSpPr>
          <p:cNvPr id="1029" name="Text Placeholder 7"/>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 name="Slide Number Placeholder 6"/>
          <p:cNvSpPr>
            <a:spLocks noGrp="1"/>
          </p:cNvSpPr>
          <p:nvPr>
            <p:ph type="sldNum" sz="quarter" idx="4"/>
          </p:nvPr>
        </p:nvSpPr>
        <p:spPr>
          <a:xfrm>
            <a:off x="4164013" y="4774407"/>
            <a:ext cx="806450" cy="273844"/>
          </a:xfrm>
          <a:prstGeom prst="rect">
            <a:avLst/>
          </a:prstGeom>
        </p:spPr>
        <p:txBody>
          <a:bodyPr/>
          <a:lstStyle>
            <a:lvl1pPr algn="ctr">
              <a:defRPr sz="1050" smtClean="0">
                <a:solidFill>
                  <a:srgbClr val="F2F0E6"/>
                </a:solidFill>
              </a:defRPr>
            </a:lvl1pPr>
          </a:lstStyle>
          <a:p>
            <a:pPr defTabSz="685800">
              <a:defRPr/>
            </a:pPr>
            <a:fld id="{E1936DBB-2E64-4598-8D8B-B6B0ED5CD01B}" type="slidenum">
              <a:rPr lang="en-US" smtClean="0"/>
              <a:pPr defTabSz="685800">
                <a:defRPr/>
              </a:pPr>
              <a:t>‹#›</a:t>
            </a:fld>
            <a:endParaRPr lang="en-US" dirty="0"/>
          </a:p>
        </p:txBody>
      </p:sp>
      <p:sp>
        <p:nvSpPr>
          <p:cNvPr id="11" name="Rectangle 10">
            <a:hlinkClick r:id="rId21"/>
            <a:extLst>
              <a:ext uri="{FF2B5EF4-FFF2-40B4-BE49-F238E27FC236}">
                <a16:creationId xmlns:a16="http://schemas.microsoft.com/office/drawing/2014/main" id="{2F42BD29-1BD7-40AB-999B-EFBF11F12326}"/>
              </a:ext>
            </a:extLst>
          </p:cNvPr>
          <p:cNvSpPr/>
          <p:nvPr userDrawn="1"/>
        </p:nvSpPr>
        <p:spPr>
          <a:xfrm>
            <a:off x="209550" y="4724400"/>
            <a:ext cx="303017"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2" name="Rectangle 11">
            <a:hlinkClick r:id="rId22"/>
            <a:extLst>
              <a:ext uri="{FF2B5EF4-FFF2-40B4-BE49-F238E27FC236}">
                <a16:creationId xmlns:a16="http://schemas.microsoft.com/office/drawing/2014/main" id="{7558A2D4-0F6F-4936-8A50-869A4CCE0E8E}"/>
              </a:ext>
            </a:extLst>
          </p:cNvPr>
          <p:cNvSpPr/>
          <p:nvPr userDrawn="1"/>
        </p:nvSpPr>
        <p:spPr>
          <a:xfrm>
            <a:off x="542613" y="4728378"/>
            <a:ext cx="298049"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3" name="Picture 9">
            <a:extLst>
              <a:ext uri="{FF2B5EF4-FFF2-40B4-BE49-F238E27FC236}">
                <a16:creationId xmlns:a16="http://schemas.microsoft.com/office/drawing/2014/main" id="{C8A1ED84-9880-4D47-BDC5-C973BD2DE267}"/>
              </a:ext>
            </a:extLst>
          </p:cNvPr>
          <p:cNvPicPr>
            <a:picLocks noChangeAspect="1"/>
          </p:cNvPicPr>
          <p:nvPr userDrawn="1"/>
        </p:nvPicPr>
        <p:blipFill>
          <a:blip r:embed="rId23">
            <a:extLst>
              <a:ext uri="{28A0092B-C50C-407E-A947-70E740481C1C}">
                <a14:useLocalDpi xmlns:a14="http://schemas.microsoft.com/office/drawing/2010/main" val="0"/>
              </a:ext>
            </a:extLst>
          </a:blip>
          <a:srcRect r="59486"/>
          <a:stretch>
            <a:fillRect/>
          </a:stretch>
        </p:blipFill>
        <p:spPr bwMode="auto">
          <a:xfrm>
            <a:off x="146050" y="4657725"/>
            <a:ext cx="694612" cy="48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a:extLst>
              <a:ext uri="{FF2B5EF4-FFF2-40B4-BE49-F238E27FC236}">
                <a16:creationId xmlns:a16="http://schemas.microsoft.com/office/drawing/2014/main" id="{98F74109-4E22-4053-924A-D92FACE236C8}"/>
              </a:ext>
            </a:extLst>
          </p:cNvPr>
          <p:cNvPicPr>
            <a:picLocks noChangeAspect="1"/>
          </p:cNvPicPr>
          <p:nvPr userDrawn="1"/>
        </p:nvPicPr>
        <p:blipFill>
          <a:blip r:embed="rId24" cstate="print">
            <a:extLst>
              <a:ext uri="{28A0092B-C50C-407E-A947-70E740481C1C}">
                <a14:useLocalDpi xmlns:a14="http://schemas.microsoft.com/office/drawing/2010/main" val="0"/>
              </a:ext>
            </a:extLst>
          </a:blip>
          <a:srcRect t="61658"/>
          <a:stretch>
            <a:fillRect/>
          </a:stretch>
        </p:blipFill>
        <p:spPr bwMode="auto">
          <a:xfrm>
            <a:off x="6994544" y="4638083"/>
            <a:ext cx="1741240" cy="41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5469599"/>
      </p:ext>
    </p:extLst>
  </p:cSld>
  <p:clrMap bg1="lt1" tx1="dk1" bg2="lt2" tx2="dk2" accent1="accent1" accent2="accent2" accent3="accent3" accent4="accent4" accent5="accent5" accent6="accent6" hlink="hlink" folHlink="folHlink"/>
  <p:sldLayoutIdLst>
    <p:sldLayoutId id="2147483800" r:id="rId1"/>
    <p:sldLayoutId id="2147483797" r:id="rId2"/>
    <p:sldLayoutId id="2147483798" r:id="rId3"/>
    <p:sldLayoutId id="2147483804" r:id="rId4"/>
    <p:sldLayoutId id="2147483796" r:id="rId5"/>
    <p:sldLayoutId id="2147483801" r:id="rId6"/>
    <p:sldLayoutId id="2147483802" r:id="rId7"/>
    <p:sldLayoutId id="2147483803" r:id="rId8"/>
    <p:sldLayoutId id="2147483799"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 id="2147483814" r:id="rId19"/>
  </p:sldLayoutIdLst>
  <p:hf sldNum="0" hdr="0" ftr="0"/>
  <p:txStyles>
    <p:titleStyle>
      <a:lvl1pPr algn="ctr" rtl="0" eaLnBrk="1" fontAlgn="base" hangingPunct="1">
        <a:spcBef>
          <a:spcPct val="0"/>
        </a:spcBef>
        <a:spcAft>
          <a:spcPct val="0"/>
        </a:spcAft>
        <a:defRPr sz="3000" kern="1200">
          <a:solidFill>
            <a:srgbClr val="404041"/>
          </a:solidFill>
          <a:latin typeface="Franklin Gothic Demi" panose="020B0703020102020204" pitchFamily="34" charset="0"/>
          <a:ea typeface="+mj-ea"/>
          <a:cs typeface="+mj-cs"/>
        </a:defRPr>
      </a:lvl1pPr>
      <a:lvl2pPr algn="ctr" rtl="0" eaLnBrk="1" fontAlgn="base" hangingPunct="1">
        <a:spcBef>
          <a:spcPct val="0"/>
        </a:spcBef>
        <a:spcAft>
          <a:spcPct val="0"/>
        </a:spcAft>
        <a:defRPr sz="3300">
          <a:solidFill>
            <a:srgbClr val="404041"/>
          </a:solidFill>
          <a:latin typeface="Franklin Gothic Demi" pitchFamily="34" charset="0"/>
        </a:defRPr>
      </a:lvl2pPr>
      <a:lvl3pPr algn="ctr" rtl="0" eaLnBrk="1" fontAlgn="base" hangingPunct="1">
        <a:spcBef>
          <a:spcPct val="0"/>
        </a:spcBef>
        <a:spcAft>
          <a:spcPct val="0"/>
        </a:spcAft>
        <a:defRPr sz="3300">
          <a:solidFill>
            <a:srgbClr val="404041"/>
          </a:solidFill>
          <a:latin typeface="Franklin Gothic Demi" pitchFamily="34" charset="0"/>
        </a:defRPr>
      </a:lvl3pPr>
      <a:lvl4pPr algn="ctr" rtl="0" eaLnBrk="1" fontAlgn="base" hangingPunct="1">
        <a:spcBef>
          <a:spcPct val="0"/>
        </a:spcBef>
        <a:spcAft>
          <a:spcPct val="0"/>
        </a:spcAft>
        <a:defRPr sz="3300">
          <a:solidFill>
            <a:srgbClr val="404041"/>
          </a:solidFill>
          <a:latin typeface="Franklin Gothic Demi" pitchFamily="34" charset="0"/>
        </a:defRPr>
      </a:lvl4pPr>
      <a:lvl5pPr algn="ctr" rtl="0" eaLnBrk="1" fontAlgn="base" hangingPunct="1">
        <a:spcBef>
          <a:spcPct val="0"/>
        </a:spcBef>
        <a:spcAft>
          <a:spcPct val="0"/>
        </a:spcAft>
        <a:defRPr sz="3300">
          <a:solidFill>
            <a:srgbClr val="404041"/>
          </a:solidFill>
          <a:latin typeface="Franklin Gothic Demi" pitchFamily="34" charset="0"/>
        </a:defRPr>
      </a:lvl5pPr>
      <a:lvl6pPr marL="342900" algn="ctr" rtl="0" eaLnBrk="1" fontAlgn="base" hangingPunct="1">
        <a:spcBef>
          <a:spcPct val="0"/>
        </a:spcBef>
        <a:spcAft>
          <a:spcPct val="0"/>
        </a:spcAft>
        <a:defRPr sz="3300">
          <a:solidFill>
            <a:srgbClr val="404041"/>
          </a:solidFill>
          <a:latin typeface="Franklin Gothic Demi" pitchFamily="34" charset="0"/>
        </a:defRPr>
      </a:lvl6pPr>
      <a:lvl7pPr marL="685800" algn="ctr" rtl="0" eaLnBrk="1" fontAlgn="base" hangingPunct="1">
        <a:spcBef>
          <a:spcPct val="0"/>
        </a:spcBef>
        <a:spcAft>
          <a:spcPct val="0"/>
        </a:spcAft>
        <a:defRPr sz="3300">
          <a:solidFill>
            <a:srgbClr val="404041"/>
          </a:solidFill>
          <a:latin typeface="Franklin Gothic Demi" pitchFamily="34" charset="0"/>
        </a:defRPr>
      </a:lvl7pPr>
      <a:lvl8pPr marL="1028700" algn="ctr" rtl="0" eaLnBrk="1" fontAlgn="base" hangingPunct="1">
        <a:spcBef>
          <a:spcPct val="0"/>
        </a:spcBef>
        <a:spcAft>
          <a:spcPct val="0"/>
        </a:spcAft>
        <a:defRPr sz="3300">
          <a:solidFill>
            <a:srgbClr val="404041"/>
          </a:solidFill>
          <a:latin typeface="Franklin Gothic Demi" pitchFamily="34" charset="0"/>
        </a:defRPr>
      </a:lvl8pPr>
      <a:lvl9pPr marL="1371600" algn="ctr" rtl="0" eaLnBrk="1" fontAlgn="base" hangingPunct="1">
        <a:spcBef>
          <a:spcPct val="0"/>
        </a:spcBef>
        <a:spcAft>
          <a:spcPct val="0"/>
        </a:spcAft>
        <a:defRPr sz="3300">
          <a:solidFill>
            <a:srgbClr val="404041"/>
          </a:solidFill>
          <a:latin typeface="Franklin Gothic Demi" pitchFamily="34" charset="0"/>
        </a:defRPr>
      </a:lvl9pPr>
    </p:titleStyle>
    <p:bodyStyle>
      <a:lvl1pPr marL="257175" indent="-257175" algn="l" rtl="0" eaLnBrk="1" fontAlgn="base" hangingPunct="1">
        <a:spcBef>
          <a:spcPct val="20000"/>
        </a:spcBef>
        <a:spcAft>
          <a:spcPct val="0"/>
        </a:spcAft>
        <a:buFont typeface="Arial" charset="0"/>
        <a:buChar char="•"/>
        <a:defRPr sz="2550" kern="1200">
          <a:solidFill>
            <a:schemeClr val="tx1"/>
          </a:solidFill>
          <a:latin typeface="Franklin Gothic Demi" panose="020B0703020102020204" pitchFamily="34" charset="0"/>
          <a:ea typeface="+mn-ea"/>
          <a:cs typeface="+mn-cs"/>
        </a:defRPr>
      </a:lvl1pPr>
      <a:lvl2pPr marL="557213" indent="-214313" algn="l" rtl="0" eaLnBrk="1" fontAlgn="base" hangingPunct="1">
        <a:spcBef>
          <a:spcPct val="20000"/>
        </a:spcBef>
        <a:spcAft>
          <a:spcPct val="0"/>
        </a:spcAft>
        <a:buClr>
          <a:schemeClr val="tx2"/>
        </a:buClr>
        <a:buFont typeface="Arial" charset="0"/>
        <a:buChar char="•"/>
        <a:defRPr sz="2100" kern="1200">
          <a:solidFill>
            <a:schemeClr val="tx1"/>
          </a:solidFill>
          <a:latin typeface="Franklin Gothic Book" panose="020B0503020102020204" pitchFamily="34" charset="0"/>
          <a:ea typeface="+mn-ea"/>
          <a:cs typeface="+mn-cs"/>
        </a:defRPr>
      </a:lvl2pPr>
      <a:lvl3pPr marL="857250" indent="-171450" algn="l" rtl="0" eaLnBrk="1" fontAlgn="base" hangingPunct="1">
        <a:spcBef>
          <a:spcPct val="20000"/>
        </a:spcBef>
        <a:spcAft>
          <a:spcPct val="0"/>
        </a:spcAft>
        <a:buFont typeface="Arial" charset="0"/>
        <a:buChar char="•"/>
        <a:defRPr sz="1800" kern="1200">
          <a:solidFill>
            <a:schemeClr val="tx1"/>
          </a:solidFill>
          <a:latin typeface="Franklin Gothic Book" panose="020B0503020102020204" pitchFamily="34" charset="0"/>
          <a:ea typeface="+mn-ea"/>
          <a:cs typeface="+mn-cs"/>
        </a:defRPr>
      </a:lvl3pPr>
      <a:lvl4pPr marL="1200150" indent="-171450" algn="l" rtl="0" eaLnBrk="1" fontAlgn="base" hangingPunct="1">
        <a:spcBef>
          <a:spcPct val="20000"/>
        </a:spcBef>
        <a:spcAft>
          <a:spcPct val="0"/>
        </a:spcAft>
        <a:buClr>
          <a:schemeClr val="tx2"/>
        </a:buClr>
        <a:buFont typeface="Arial" charset="0"/>
        <a:buChar char="•"/>
        <a:defRPr sz="1500" kern="1200">
          <a:solidFill>
            <a:schemeClr val="tx1"/>
          </a:solidFill>
          <a:latin typeface="Franklin Gothic Book" panose="020B0503020102020204" pitchFamily="34" charset="0"/>
          <a:ea typeface="+mn-ea"/>
          <a:cs typeface="+mn-cs"/>
        </a:defRPr>
      </a:lvl4pPr>
      <a:lvl5pPr marL="1543050" indent="-171450" algn="l" rtl="0" eaLnBrk="1" fontAlgn="base" hangingPunct="1">
        <a:spcBef>
          <a:spcPct val="20000"/>
        </a:spcBef>
        <a:spcAft>
          <a:spcPct val="0"/>
        </a:spcAft>
        <a:buClr>
          <a:schemeClr val="tx2"/>
        </a:buClr>
        <a:buFont typeface="Century Gothic" pitchFamily="34" charset="0"/>
        <a:buChar char="−"/>
        <a:defRPr sz="1500" kern="1200">
          <a:solidFill>
            <a:schemeClr val="tx1"/>
          </a:solidFill>
          <a:latin typeface="Franklin Gothic Book" panose="020B050302010202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bg-BG"/>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7" name="Picture 9" hidden="1"/>
          <p:cNvPicPr>
            <a:picLocks noChangeAspect="1"/>
          </p:cNvPicPr>
          <p:nvPr/>
        </p:nvPicPr>
        <p:blipFill>
          <a:blip r:embed="rId19">
            <a:duotone>
              <a:prstClr val="black"/>
              <a:schemeClr val="accent4">
                <a:tint val="45000"/>
                <a:satMod val="400000"/>
              </a:schemeClr>
            </a:duotone>
            <a:extLst>
              <a:ext uri="{28A0092B-C50C-407E-A947-70E740481C1C}">
                <a14:useLocalDpi xmlns:a14="http://schemas.microsoft.com/office/drawing/2010/main" val="0"/>
              </a:ext>
            </a:extLst>
          </a:blip>
          <a:srcRect r="59486"/>
          <a:stretch>
            <a:fillRect/>
          </a:stretch>
        </p:blipFill>
        <p:spPr bwMode="auto">
          <a:xfrm>
            <a:off x="109894" y="4716205"/>
            <a:ext cx="694612" cy="48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6"/>
          <p:cNvSpPr>
            <a:spLocks noGrp="1"/>
          </p:cNvSpPr>
          <p:nvPr>
            <p:ph type="title"/>
          </p:nvPr>
        </p:nvSpPr>
        <p:spPr bwMode="auto">
          <a:xfrm>
            <a:off x="457200" y="532314"/>
            <a:ext cx="8229600"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p>
            <a:pPr lvl="0"/>
            <a:r>
              <a:rPr lang="en-US" altLang="en-US"/>
              <a:t>Click to edit Master title style</a:t>
            </a:r>
          </a:p>
        </p:txBody>
      </p:sp>
      <p:sp>
        <p:nvSpPr>
          <p:cNvPr id="1029" name="Text Placeholder 7"/>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4" name="Slide Number Placeholder 6"/>
          <p:cNvSpPr>
            <a:spLocks noGrp="1"/>
          </p:cNvSpPr>
          <p:nvPr>
            <p:ph type="sldNum" sz="quarter" idx="4"/>
          </p:nvPr>
        </p:nvSpPr>
        <p:spPr>
          <a:xfrm>
            <a:off x="4168775" y="4765976"/>
            <a:ext cx="806450"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pic>
        <p:nvPicPr>
          <p:cNvPr id="1034" name="Picture 14"/>
          <p:cNvPicPr>
            <a:picLocks noChangeAspect="1"/>
          </p:cNvPicPr>
          <p:nvPr/>
        </p:nvPicPr>
        <p:blipFill>
          <a:blip r:embed="rId20" cstate="print">
            <a:extLst>
              <a:ext uri="{28A0092B-C50C-407E-A947-70E740481C1C}">
                <a14:useLocalDpi xmlns:a14="http://schemas.microsoft.com/office/drawing/2010/main" val="0"/>
              </a:ext>
            </a:extLst>
          </a:blip>
          <a:srcRect t="61658"/>
          <a:stretch>
            <a:fillRect/>
          </a:stretch>
        </p:blipFill>
        <p:spPr bwMode="auto">
          <a:xfrm>
            <a:off x="6994544" y="4716205"/>
            <a:ext cx="1738312" cy="30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rotWithShape="1">
          <a:blip r:embed="rId21" cstate="print">
            <a:extLst>
              <a:ext uri="{28A0092B-C50C-407E-A947-70E740481C1C}">
                <a14:useLocalDpi xmlns:a14="http://schemas.microsoft.com/office/drawing/2010/main" val="0"/>
              </a:ext>
            </a:extLst>
          </a:blip>
          <a:srcRect t="67298"/>
          <a:stretch/>
        </p:blipFill>
        <p:spPr bwMode="auto">
          <a:xfrm>
            <a:off x="6994545" y="4686672"/>
            <a:ext cx="1749913" cy="35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hidden="1">
            <a:hlinkClick r:id="rId22"/>
          </p:cNvPr>
          <p:cNvSpPr/>
          <p:nvPr/>
        </p:nvSpPr>
        <p:spPr>
          <a:xfrm>
            <a:off x="254000" y="4746293"/>
            <a:ext cx="245706"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Rectangle 9" hidden="1">
            <a:hlinkClick r:id="rId23"/>
          </p:cNvPr>
          <p:cNvSpPr/>
          <p:nvPr/>
        </p:nvSpPr>
        <p:spPr>
          <a:xfrm>
            <a:off x="533400" y="4750271"/>
            <a:ext cx="313612"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17" name="Group 16">
            <a:extLst>
              <a:ext uri="{FF2B5EF4-FFF2-40B4-BE49-F238E27FC236}">
                <a16:creationId xmlns:a16="http://schemas.microsoft.com/office/drawing/2014/main" id="{F809AD8E-986E-4C93-8B73-DCFB9CCC6BE1}"/>
              </a:ext>
            </a:extLst>
          </p:cNvPr>
          <p:cNvGrpSpPr/>
          <p:nvPr userDrawn="1"/>
        </p:nvGrpSpPr>
        <p:grpSpPr>
          <a:xfrm>
            <a:off x="146050" y="4657725"/>
            <a:ext cx="694612" cy="488633"/>
            <a:chOff x="146050" y="4657725"/>
            <a:chExt cx="694612" cy="488633"/>
          </a:xfrm>
        </p:grpSpPr>
        <p:pic>
          <p:nvPicPr>
            <p:cNvPr id="18" name="Picture 9">
              <a:extLst>
                <a:ext uri="{FF2B5EF4-FFF2-40B4-BE49-F238E27FC236}">
                  <a16:creationId xmlns:a16="http://schemas.microsoft.com/office/drawing/2014/main" id="{E58482F8-F106-4AF6-A47A-F0685A8A150F}"/>
                </a:ext>
              </a:extLst>
            </p:cNvPr>
            <p:cNvPicPr>
              <a:picLocks noChangeAspect="1"/>
            </p:cNvPicPr>
            <p:nvPr/>
          </p:nvPicPr>
          <p:blipFill>
            <a:blip r:embed="rId19">
              <a:extLst>
                <a:ext uri="{28A0092B-C50C-407E-A947-70E740481C1C}">
                  <a14:useLocalDpi xmlns:a14="http://schemas.microsoft.com/office/drawing/2010/main" val="0"/>
                </a:ext>
              </a:extLst>
            </a:blip>
            <a:srcRect r="59486"/>
            <a:stretch>
              <a:fillRect/>
            </a:stretch>
          </p:blipFill>
          <p:spPr bwMode="auto">
            <a:xfrm>
              <a:off x="146050" y="4657725"/>
              <a:ext cx="694612" cy="48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hlinkClick r:id="rId22"/>
              <a:extLst>
                <a:ext uri="{FF2B5EF4-FFF2-40B4-BE49-F238E27FC236}">
                  <a16:creationId xmlns:a16="http://schemas.microsoft.com/office/drawing/2014/main" id="{6821BFBF-9215-439A-8FBF-54DB416EDD88}"/>
                </a:ext>
              </a:extLst>
            </p:cNvPr>
            <p:cNvSpPr/>
            <p:nvPr/>
          </p:nvSpPr>
          <p:spPr>
            <a:xfrm>
              <a:off x="209550" y="4724400"/>
              <a:ext cx="303017"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0" name="Rectangle 19">
              <a:hlinkClick r:id="rId23"/>
              <a:extLst>
                <a:ext uri="{FF2B5EF4-FFF2-40B4-BE49-F238E27FC236}">
                  <a16:creationId xmlns:a16="http://schemas.microsoft.com/office/drawing/2014/main" id="{1BFB2485-9646-4D50-8F40-970185F9111E}"/>
                </a:ext>
              </a:extLst>
            </p:cNvPr>
            <p:cNvSpPr/>
            <p:nvPr/>
          </p:nvSpPr>
          <p:spPr>
            <a:xfrm>
              <a:off x="542613" y="4728378"/>
              <a:ext cx="298049"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66132425"/>
      </p:ext>
    </p:extLst>
  </p:cSld>
  <p:clrMap bg1="lt1" tx1="dk1" bg2="lt2" tx2="dk2" accent1="accent1" accent2="accent2" accent3="accent3" accent4="accent4" accent5="accent5" accent6="accent6" hlink="hlink" folHlink="folHlink"/>
  <p:sldLayoutIdLst>
    <p:sldLayoutId id="2147483736" r:id="rId1"/>
    <p:sldLayoutId id="2147483740" r:id="rId2"/>
    <p:sldLayoutId id="2147483747" r:id="rId3"/>
    <p:sldLayoutId id="2147483738" r:id="rId4"/>
    <p:sldLayoutId id="2147483739" r:id="rId5"/>
    <p:sldLayoutId id="2147483741" r:id="rId6"/>
    <p:sldLayoutId id="2147483743" r:id="rId7"/>
    <p:sldLayoutId id="2147483744" r:id="rId8"/>
    <p:sldLayoutId id="2147483745" r:id="rId9"/>
    <p:sldLayoutId id="2147483746" r:id="rId10"/>
    <p:sldLayoutId id="2147483748" r:id="rId11"/>
    <p:sldLayoutId id="2147483749" r:id="rId12"/>
    <p:sldLayoutId id="2147483750" r:id="rId13"/>
    <p:sldLayoutId id="2147483751" r:id="rId14"/>
    <p:sldLayoutId id="2147483752" r:id="rId15"/>
    <p:sldLayoutId id="2147483753" r:id="rId16"/>
    <p:sldLayoutId id="2147483754" r:id="rId17"/>
  </p:sldLayoutIdLst>
  <p:hf sldNum="0" hdr="0" ftr="0"/>
  <p:txStyles>
    <p:titleStyle>
      <a:lvl1pPr algn="ctr" rtl="0" eaLnBrk="1" fontAlgn="base" hangingPunct="1">
        <a:spcBef>
          <a:spcPct val="0"/>
        </a:spcBef>
        <a:spcAft>
          <a:spcPct val="0"/>
        </a:spcAft>
        <a:defRPr sz="4000" kern="1200">
          <a:solidFill>
            <a:srgbClr val="404041"/>
          </a:solidFill>
          <a:latin typeface="Franklin Gothic Demi" panose="020B0703020102020204" pitchFamily="34" charset="0"/>
          <a:ea typeface="+mj-ea"/>
          <a:cs typeface="+mj-cs"/>
        </a:defRPr>
      </a:lvl1pPr>
      <a:lvl2pPr algn="ctr" rtl="0" eaLnBrk="1" fontAlgn="base" hangingPunct="1">
        <a:spcBef>
          <a:spcPct val="0"/>
        </a:spcBef>
        <a:spcAft>
          <a:spcPct val="0"/>
        </a:spcAft>
        <a:defRPr sz="4400">
          <a:solidFill>
            <a:srgbClr val="404041"/>
          </a:solidFill>
          <a:latin typeface="Franklin Gothic Demi" pitchFamily="34" charset="0"/>
        </a:defRPr>
      </a:lvl2pPr>
      <a:lvl3pPr algn="ctr" rtl="0" eaLnBrk="1" fontAlgn="base" hangingPunct="1">
        <a:spcBef>
          <a:spcPct val="0"/>
        </a:spcBef>
        <a:spcAft>
          <a:spcPct val="0"/>
        </a:spcAft>
        <a:defRPr sz="4400">
          <a:solidFill>
            <a:srgbClr val="404041"/>
          </a:solidFill>
          <a:latin typeface="Franklin Gothic Demi" pitchFamily="34" charset="0"/>
        </a:defRPr>
      </a:lvl3pPr>
      <a:lvl4pPr algn="ctr" rtl="0" eaLnBrk="1" fontAlgn="base" hangingPunct="1">
        <a:spcBef>
          <a:spcPct val="0"/>
        </a:spcBef>
        <a:spcAft>
          <a:spcPct val="0"/>
        </a:spcAft>
        <a:defRPr sz="4400">
          <a:solidFill>
            <a:srgbClr val="404041"/>
          </a:solidFill>
          <a:latin typeface="Franklin Gothic Demi" pitchFamily="34" charset="0"/>
        </a:defRPr>
      </a:lvl4pPr>
      <a:lvl5pPr algn="ctr" rtl="0" eaLnBrk="1" fontAlgn="base" hangingPunct="1">
        <a:spcBef>
          <a:spcPct val="0"/>
        </a:spcBef>
        <a:spcAft>
          <a:spcPct val="0"/>
        </a:spcAft>
        <a:defRPr sz="4400">
          <a:solidFill>
            <a:srgbClr val="404041"/>
          </a:solidFill>
          <a:latin typeface="Franklin Gothic Demi" pitchFamily="34" charset="0"/>
        </a:defRPr>
      </a:lvl5pPr>
      <a:lvl6pPr marL="457200" algn="ctr" rtl="0" eaLnBrk="1" fontAlgn="base" hangingPunct="1">
        <a:spcBef>
          <a:spcPct val="0"/>
        </a:spcBef>
        <a:spcAft>
          <a:spcPct val="0"/>
        </a:spcAft>
        <a:defRPr sz="4400">
          <a:solidFill>
            <a:srgbClr val="404041"/>
          </a:solidFill>
          <a:latin typeface="Franklin Gothic Demi" pitchFamily="34" charset="0"/>
        </a:defRPr>
      </a:lvl6pPr>
      <a:lvl7pPr marL="914400" algn="ctr" rtl="0" eaLnBrk="1" fontAlgn="base" hangingPunct="1">
        <a:spcBef>
          <a:spcPct val="0"/>
        </a:spcBef>
        <a:spcAft>
          <a:spcPct val="0"/>
        </a:spcAft>
        <a:defRPr sz="4400">
          <a:solidFill>
            <a:srgbClr val="404041"/>
          </a:solidFill>
          <a:latin typeface="Franklin Gothic Demi" pitchFamily="34" charset="0"/>
        </a:defRPr>
      </a:lvl7pPr>
      <a:lvl8pPr marL="1371600" algn="ctr" rtl="0" eaLnBrk="1" fontAlgn="base" hangingPunct="1">
        <a:spcBef>
          <a:spcPct val="0"/>
        </a:spcBef>
        <a:spcAft>
          <a:spcPct val="0"/>
        </a:spcAft>
        <a:defRPr sz="4400">
          <a:solidFill>
            <a:srgbClr val="404041"/>
          </a:solidFill>
          <a:latin typeface="Franklin Gothic Demi" pitchFamily="34" charset="0"/>
        </a:defRPr>
      </a:lvl8pPr>
      <a:lvl9pPr marL="1828800" algn="ctr" rtl="0" eaLnBrk="1" fontAlgn="base" hangingPunct="1">
        <a:spcBef>
          <a:spcPct val="0"/>
        </a:spcBef>
        <a:spcAft>
          <a:spcPct val="0"/>
        </a:spcAft>
        <a:defRPr sz="4400">
          <a:solidFill>
            <a:srgbClr val="404041"/>
          </a:solidFill>
          <a:latin typeface="Franklin Gothic Demi" pitchFamily="34" charset="0"/>
        </a:defRPr>
      </a:lvl9pPr>
    </p:titleStyle>
    <p:bodyStyle>
      <a:lvl1pPr marL="342900" indent="-342900" algn="l" rtl="0" eaLnBrk="1" fontAlgn="base" hangingPunct="1">
        <a:spcBef>
          <a:spcPct val="20000"/>
        </a:spcBef>
        <a:spcAft>
          <a:spcPct val="0"/>
        </a:spcAft>
        <a:buClr>
          <a:srgbClr val="3589A5"/>
        </a:buClr>
        <a:buFont typeface="Arial" charset="0"/>
        <a:buChar char="•"/>
        <a:defRPr sz="3400" kern="1200">
          <a:solidFill>
            <a:schemeClr val="tx1"/>
          </a:solidFill>
          <a:latin typeface="Franklin Gothic Demi" panose="020B0703020102020204" pitchFamily="34" charset="0"/>
          <a:ea typeface="+mn-ea"/>
          <a:cs typeface="+mn-cs"/>
        </a:defRPr>
      </a:lvl1pPr>
      <a:lvl2pPr marL="742950" indent="-285750" algn="l" rtl="0" eaLnBrk="1" fontAlgn="base" hangingPunct="1">
        <a:spcBef>
          <a:spcPct val="20000"/>
        </a:spcBef>
        <a:spcAft>
          <a:spcPct val="0"/>
        </a:spcAft>
        <a:buClr>
          <a:srgbClr val="3589A5"/>
        </a:buClr>
        <a:buFont typeface="Arial" charset="0"/>
        <a:buChar char="•"/>
        <a:defRPr sz="2800" kern="1200">
          <a:solidFill>
            <a:schemeClr val="tx1"/>
          </a:solidFill>
          <a:latin typeface="Franklin Gothic Book" panose="020B0503020102020204" pitchFamily="34" charset="0"/>
          <a:ea typeface="+mn-ea"/>
          <a:cs typeface="+mn-cs"/>
        </a:defRPr>
      </a:lvl2pPr>
      <a:lvl3pPr marL="1143000" indent="-228600" algn="l" rtl="0" eaLnBrk="1" fontAlgn="base" hangingPunct="1">
        <a:spcBef>
          <a:spcPct val="20000"/>
        </a:spcBef>
        <a:spcAft>
          <a:spcPct val="0"/>
        </a:spcAft>
        <a:buClr>
          <a:srgbClr val="3589A5"/>
        </a:buClr>
        <a:buFont typeface="Arial" charset="0"/>
        <a:buChar char="•"/>
        <a:defRPr sz="2400" kern="1200">
          <a:solidFill>
            <a:schemeClr val="tx1"/>
          </a:solidFill>
          <a:latin typeface="Franklin Gothic Book" panose="020B0503020102020204" pitchFamily="34" charset="0"/>
          <a:ea typeface="+mn-ea"/>
          <a:cs typeface="+mn-cs"/>
        </a:defRPr>
      </a:lvl3pPr>
      <a:lvl4pPr marL="1600200" indent="-228600" algn="l" rtl="0" eaLnBrk="1" fontAlgn="base" hangingPunct="1">
        <a:spcBef>
          <a:spcPct val="20000"/>
        </a:spcBef>
        <a:spcAft>
          <a:spcPct val="0"/>
        </a:spcAft>
        <a:buClr>
          <a:srgbClr val="3589A5"/>
        </a:buClr>
        <a:buFont typeface="Arial" charset="0"/>
        <a:buChar char="•"/>
        <a:defRPr sz="2000" kern="1200">
          <a:solidFill>
            <a:schemeClr val="tx1"/>
          </a:solidFill>
          <a:latin typeface="Franklin Gothic Book" panose="020B0503020102020204" pitchFamily="34" charset="0"/>
          <a:ea typeface="+mn-ea"/>
          <a:cs typeface="+mn-cs"/>
        </a:defRPr>
      </a:lvl4pPr>
      <a:lvl5pPr marL="2057400" indent="-228600" algn="l" rtl="0" eaLnBrk="1" fontAlgn="base" hangingPunct="1">
        <a:spcBef>
          <a:spcPct val="20000"/>
        </a:spcBef>
        <a:spcAft>
          <a:spcPct val="0"/>
        </a:spcAft>
        <a:buClr>
          <a:srgbClr val="3589A5"/>
        </a:buClr>
        <a:buFont typeface="Century Gothic"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7" name="Picture 9" hidden="1"/>
          <p:cNvPicPr>
            <a:picLocks noChangeAspect="1"/>
          </p:cNvPicPr>
          <p:nvPr/>
        </p:nvPicPr>
        <p:blipFill>
          <a:blip r:embed="rId19">
            <a:duotone>
              <a:prstClr val="black"/>
              <a:schemeClr val="accent4">
                <a:tint val="45000"/>
                <a:satMod val="400000"/>
              </a:schemeClr>
            </a:duotone>
            <a:extLst>
              <a:ext uri="{28A0092B-C50C-407E-A947-70E740481C1C}">
                <a14:useLocalDpi xmlns:a14="http://schemas.microsoft.com/office/drawing/2010/main" val="0"/>
              </a:ext>
            </a:extLst>
          </a:blip>
          <a:srcRect r="59486"/>
          <a:stretch>
            <a:fillRect/>
          </a:stretch>
        </p:blipFill>
        <p:spPr bwMode="auto">
          <a:xfrm>
            <a:off x="109894" y="4716205"/>
            <a:ext cx="694612" cy="48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6"/>
          <p:cNvSpPr>
            <a:spLocks noGrp="1"/>
          </p:cNvSpPr>
          <p:nvPr>
            <p:ph type="title"/>
          </p:nvPr>
        </p:nvSpPr>
        <p:spPr bwMode="auto">
          <a:xfrm>
            <a:off x="457200" y="532314"/>
            <a:ext cx="8229600"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p>
            <a:pPr lvl="0"/>
            <a:r>
              <a:rPr lang="en-US" altLang="en-US"/>
              <a:t>Click to edit Master title style</a:t>
            </a:r>
          </a:p>
        </p:txBody>
      </p:sp>
      <p:sp>
        <p:nvSpPr>
          <p:cNvPr id="1029" name="Text Placeholder 7"/>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4" name="Slide Number Placeholder 6"/>
          <p:cNvSpPr>
            <a:spLocks noGrp="1"/>
          </p:cNvSpPr>
          <p:nvPr>
            <p:ph type="sldNum" sz="quarter" idx="4"/>
          </p:nvPr>
        </p:nvSpPr>
        <p:spPr>
          <a:xfrm>
            <a:off x="4168775" y="4765976"/>
            <a:ext cx="806450"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pic>
        <p:nvPicPr>
          <p:cNvPr id="1034" name="Picture 14"/>
          <p:cNvPicPr>
            <a:picLocks noChangeAspect="1"/>
          </p:cNvPicPr>
          <p:nvPr/>
        </p:nvPicPr>
        <p:blipFill>
          <a:blip r:embed="rId20" cstate="print">
            <a:extLst>
              <a:ext uri="{28A0092B-C50C-407E-A947-70E740481C1C}">
                <a14:useLocalDpi xmlns:a14="http://schemas.microsoft.com/office/drawing/2010/main" val="0"/>
              </a:ext>
            </a:extLst>
          </a:blip>
          <a:srcRect t="61658"/>
          <a:stretch>
            <a:fillRect/>
          </a:stretch>
        </p:blipFill>
        <p:spPr bwMode="auto">
          <a:xfrm>
            <a:off x="6994544" y="4716205"/>
            <a:ext cx="1738312" cy="30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rotWithShape="1">
          <a:blip r:embed="rId21" cstate="print">
            <a:extLst>
              <a:ext uri="{28A0092B-C50C-407E-A947-70E740481C1C}">
                <a14:useLocalDpi xmlns:a14="http://schemas.microsoft.com/office/drawing/2010/main" val="0"/>
              </a:ext>
            </a:extLst>
          </a:blip>
          <a:srcRect t="67298"/>
          <a:stretch/>
        </p:blipFill>
        <p:spPr bwMode="auto">
          <a:xfrm>
            <a:off x="6994545" y="4686672"/>
            <a:ext cx="1749913" cy="35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hidden="1">
            <a:hlinkClick r:id="rId22"/>
          </p:cNvPr>
          <p:cNvSpPr/>
          <p:nvPr/>
        </p:nvSpPr>
        <p:spPr>
          <a:xfrm>
            <a:off x="254000" y="4746293"/>
            <a:ext cx="245706"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Rectangle 9" hidden="1">
            <a:hlinkClick r:id="rId23"/>
          </p:cNvPr>
          <p:cNvSpPr/>
          <p:nvPr/>
        </p:nvSpPr>
        <p:spPr>
          <a:xfrm>
            <a:off x="533400" y="4750271"/>
            <a:ext cx="313612"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83048116"/>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Lst>
  <p:hf sldNum="0" hdr="0" ftr="0"/>
  <p:txStyles>
    <p:titleStyle>
      <a:lvl1pPr algn="ctr" rtl="0" eaLnBrk="1" fontAlgn="base" hangingPunct="1">
        <a:spcBef>
          <a:spcPct val="0"/>
        </a:spcBef>
        <a:spcAft>
          <a:spcPct val="0"/>
        </a:spcAft>
        <a:defRPr sz="4000" kern="1200">
          <a:solidFill>
            <a:srgbClr val="404041"/>
          </a:solidFill>
          <a:latin typeface="Franklin Gothic Demi" panose="020B0703020102020204" pitchFamily="34" charset="0"/>
          <a:ea typeface="+mj-ea"/>
          <a:cs typeface="+mj-cs"/>
        </a:defRPr>
      </a:lvl1pPr>
      <a:lvl2pPr algn="ctr" rtl="0" eaLnBrk="1" fontAlgn="base" hangingPunct="1">
        <a:spcBef>
          <a:spcPct val="0"/>
        </a:spcBef>
        <a:spcAft>
          <a:spcPct val="0"/>
        </a:spcAft>
        <a:defRPr sz="4400">
          <a:solidFill>
            <a:srgbClr val="404041"/>
          </a:solidFill>
          <a:latin typeface="Franklin Gothic Demi" pitchFamily="34" charset="0"/>
        </a:defRPr>
      </a:lvl2pPr>
      <a:lvl3pPr algn="ctr" rtl="0" eaLnBrk="1" fontAlgn="base" hangingPunct="1">
        <a:spcBef>
          <a:spcPct val="0"/>
        </a:spcBef>
        <a:spcAft>
          <a:spcPct val="0"/>
        </a:spcAft>
        <a:defRPr sz="4400">
          <a:solidFill>
            <a:srgbClr val="404041"/>
          </a:solidFill>
          <a:latin typeface="Franklin Gothic Demi" pitchFamily="34" charset="0"/>
        </a:defRPr>
      </a:lvl3pPr>
      <a:lvl4pPr algn="ctr" rtl="0" eaLnBrk="1" fontAlgn="base" hangingPunct="1">
        <a:spcBef>
          <a:spcPct val="0"/>
        </a:spcBef>
        <a:spcAft>
          <a:spcPct val="0"/>
        </a:spcAft>
        <a:defRPr sz="4400">
          <a:solidFill>
            <a:srgbClr val="404041"/>
          </a:solidFill>
          <a:latin typeface="Franklin Gothic Demi" pitchFamily="34" charset="0"/>
        </a:defRPr>
      </a:lvl4pPr>
      <a:lvl5pPr algn="ctr" rtl="0" eaLnBrk="1" fontAlgn="base" hangingPunct="1">
        <a:spcBef>
          <a:spcPct val="0"/>
        </a:spcBef>
        <a:spcAft>
          <a:spcPct val="0"/>
        </a:spcAft>
        <a:defRPr sz="4400">
          <a:solidFill>
            <a:srgbClr val="404041"/>
          </a:solidFill>
          <a:latin typeface="Franklin Gothic Demi" pitchFamily="34" charset="0"/>
        </a:defRPr>
      </a:lvl5pPr>
      <a:lvl6pPr marL="457200" algn="ctr" rtl="0" eaLnBrk="1" fontAlgn="base" hangingPunct="1">
        <a:spcBef>
          <a:spcPct val="0"/>
        </a:spcBef>
        <a:spcAft>
          <a:spcPct val="0"/>
        </a:spcAft>
        <a:defRPr sz="4400">
          <a:solidFill>
            <a:srgbClr val="404041"/>
          </a:solidFill>
          <a:latin typeface="Franklin Gothic Demi" pitchFamily="34" charset="0"/>
        </a:defRPr>
      </a:lvl6pPr>
      <a:lvl7pPr marL="914400" algn="ctr" rtl="0" eaLnBrk="1" fontAlgn="base" hangingPunct="1">
        <a:spcBef>
          <a:spcPct val="0"/>
        </a:spcBef>
        <a:spcAft>
          <a:spcPct val="0"/>
        </a:spcAft>
        <a:defRPr sz="4400">
          <a:solidFill>
            <a:srgbClr val="404041"/>
          </a:solidFill>
          <a:latin typeface="Franklin Gothic Demi" pitchFamily="34" charset="0"/>
        </a:defRPr>
      </a:lvl7pPr>
      <a:lvl8pPr marL="1371600" algn="ctr" rtl="0" eaLnBrk="1" fontAlgn="base" hangingPunct="1">
        <a:spcBef>
          <a:spcPct val="0"/>
        </a:spcBef>
        <a:spcAft>
          <a:spcPct val="0"/>
        </a:spcAft>
        <a:defRPr sz="4400">
          <a:solidFill>
            <a:srgbClr val="404041"/>
          </a:solidFill>
          <a:latin typeface="Franklin Gothic Demi" pitchFamily="34" charset="0"/>
        </a:defRPr>
      </a:lvl8pPr>
      <a:lvl9pPr marL="1828800" algn="ctr" rtl="0" eaLnBrk="1" fontAlgn="base" hangingPunct="1">
        <a:spcBef>
          <a:spcPct val="0"/>
        </a:spcBef>
        <a:spcAft>
          <a:spcPct val="0"/>
        </a:spcAft>
        <a:defRPr sz="4400">
          <a:solidFill>
            <a:srgbClr val="404041"/>
          </a:solidFill>
          <a:latin typeface="Franklin Gothic Demi" pitchFamily="34" charset="0"/>
        </a:defRPr>
      </a:lvl9pPr>
    </p:titleStyle>
    <p:bodyStyle>
      <a:lvl1pPr marL="342900" indent="-342900" algn="l" rtl="0" eaLnBrk="1" fontAlgn="base" hangingPunct="1">
        <a:spcBef>
          <a:spcPct val="20000"/>
        </a:spcBef>
        <a:spcAft>
          <a:spcPct val="0"/>
        </a:spcAft>
        <a:buClr>
          <a:srgbClr val="3589A5"/>
        </a:buClr>
        <a:buFont typeface="Arial" charset="0"/>
        <a:buChar char="•"/>
        <a:defRPr sz="3400" kern="1200">
          <a:solidFill>
            <a:schemeClr val="tx1"/>
          </a:solidFill>
          <a:latin typeface="Franklin Gothic Demi" panose="020B0703020102020204" pitchFamily="34" charset="0"/>
          <a:ea typeface="+mn-ea"/>
          <a:cs typeface="+mn-cs"/>
        </a:defRPr>
      </a:lvl1pPr>
      <a:lvl2pPr marL="742950" indent="-285750" algn="l" rtl="0" eaLnBrk="1" fontAlgn="base" hangingPunct="1">
        <a:spcBef>
          <a:spcPct val="20000"/>
        </a:spcBef>
        <a:spcAft>
          <a:spcPct val="0"/>
        </a:spcAft>
        <a:buClr>
          <a:srgbClr val="3589A5"/>
        </a:buClr>
        <a:buFont typeface="Arial" charset="0"/>
        <a:buChar char="•"/>
        <a:defRPr sz="2800" kern="1200">
          <a:solidFill>
            <a:schemeClr val="tx1"/>
          </a:solidFill>
          <a:latin typeface="Franklin Gothic Book" panose="020B0503020102020204" pitchFamily="34" charset="0"/>
          <a:ea typeface="+mn-ea"/>
          <a:cs typeface="+mn-cs"/>
        </a:defRPr>
      </a:lvl2pPr>
      <a:lvl3pPr marL="1143000" indent="-228600" algn="l" rtl="0" eaLnBrk="1" fontAlgn="base" hangingPunct="1">
        <a:spcBef>
          <a:spcPct val="20000"/>
        </a:spcBef>
        <a:spcAft>
          <a:spcPct val="0"/>
        </a:spcAft>
        <a:buClr>
          <a:srgbClr val="3589A5"/>
        </a:buClr>
        <a:buFont typeface="Arial" charset="0"/>
        <a:buChar char="•"/>
        <a:defRPr sz="2400" kern="1200">
          <a:solidFill>
            <a:schemeClr val="tx1"/>
          </a:solidFill>
          <a:latin typeface="Franklin Gothic Book" panose="020B0503020102020204" pitchFamily="34" charset="0"/>
          <a:ea typeface="+mn-ea"/>
          <a:cs typeface="+mn-cs"/>
        </a:defRPr>
      </a:lvl3pPr>
      <a:lvl4pPr marL="1600200" indent="-228600" algn="l" rtl="0" eaLnBrk="1" fontAlgn="base" hangingPunct="1">
        <a:spcBef>
          <a:spcPct val="20000"/>
        </a:spcBef>
        <a:spcAft>
          <a:spcPct val="0"/>
        </a:spcAft>
        <a:buClr>
          <a:srgbClr val="3589A5"/>
        </a:buClr>
        <a:buFont typeface="Arial" charset="0"/>
        <a:buChar char="•"/>
        <a:defRPr sz="2000" kern="1200">
          <a:solidFill>
            <a:schemeClr val="tx1"/>
          </a:solidFill>
          <a:latin typeface="Franklin Gothic Book" panose="020B0503020102020204" pitchFamily="34" charset="0"/>
          <a:ea typeface="+mn-ea"/>
          <a:cs typeface="+mn-cs"/>
        </a:defRPr>
      </a:lvl4pPr>
      <a:lvl5pPr marL="2057400" indent="-228600" algn="l" rtl="0" eaLnBrk="1" fontAlgn="base" hangingPunct="1">
        <a:spcBef>
          <a:spcPct val="20000"/>
        </a:spcBef>
        <a:spcAft>
          <a:spcPct val="0"/>
        </a:spcAft>
        <a:buClr>
          <a:srgbClr val="3589A5"/>
        </a:buClr>
        <a:buFont typeface="Century Gothic"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4664868"/>
            <a:ext cx="9144000" cy="4786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nchorCtr="0"/>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1028" name="Title Placeholder 6"/>
          <p:cNvSpPr>
            <a:spLocks noGrp="1"/>
          </p:cNvSpPr>
          <p:nvPr>
            <p:ph type="title"/>
          </p:nvPr>
        </p:nvSpPr>
        <p:spPr bwMode="auto">
          <a:xfrm>
            <a:off x="457200" y="532315"/>
            <a:ext cx="8229600"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p>
            <a:pPr lvl="0"/>
            <a:r>
              <a:rPr lang="en-US" altLang="en-US"/>
              <a:t>Click to edit Master title style</a:t>
            </a:r>
          </a:p>
        </p:txBody>
      </p:sp>
      <p:sp>
        <p:nvSpPr>
          <p:cNvPr id="1029" name="Text Placeholder 7"/>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34" name="Picture 14"/>
          <p:cNvPicPr>
            <a:picLocks noChangeAspect="1"/>
          </p:cNvPicPr>
          <p:nvPr/>
        </p:nvPicPr>
        <p:blipFill>
          <a:blip r:embed="rId23" cstate="print">
            <a:extLst>
              <a:ext uri="{28A0092B-C50C-407E-A947-70E740481C1C}">
                <a14:useLocalDpi xmlns:a14="http://schemas.microsoft.com/office/drawing/2010/main" val="0"/>
              </a:ext>
            </a:extLst>
          </a:blip>
          <a:srcRect t="61658"/>
          <a:stretch>
            <a:fillRect/>
          </a:stretch>
        </p:blipFill>
        <p:spPr bwMode="auto">
          <a:xfrm>
            <a:off x="6994545" y="4638084"/>
            <a:ext cx="1741240" cy="41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6"/>
          <p:cNvSpPr>
            <a:spLocks noGrp="1"/>
          </p:cNvSpPr>
          <p:nvPr>
            <p:ph type="sldNum" sz="quarter" idx="4"/>
          </p:nvPr>
        </p:nvSpPr>
        <p:spPr>
          <a:xfrm>
            <a:off x="4160118" y="4787049"/>
            <a:ext cx="823765" cy="229984"/>
          </a:xfrm>
          <a:prstGeom prst="rect">
            <a:avLst/>
          </a:prstGeom>
        </p:spPr>
        <p:txBody>
          <a:bodyPr/>
          <a:lstStyle>
            <a:lvl1pPr algn="ctr">
              <a:defRPr sz="1050" smtClean="0">
                <a:solidFill>
                  <a:srgbClr val="F2F0E6"/>
                </a:solidFill>
              </a:defRPr>
            </a:lvl1pPr>
          </a:lstStyle>
          <a:p>
            <a:pPr defTabSz="914378">
              <a:defRPr/>
            </a:pPr>
            <a:fld id="{F9EA78D9-0D3B-4515-8BAB-DDCA675E9522}" type="slidenum">
              <a:rPr lang="en-US" smtClean="0">
                <a:latin typeface="Franklin Gothic Book"/>
              </a:rPr>
              <a:pPr defTabSz="914378">
                <a:defRPr/>
              </a:pPr>
              <a:t>‹#›</a:t>
            </a:fld>
            <a:endParaRPr lang="en-US" dirty="0">
              <a:latin typeface="Franklin Gothic Book"/>
            </a:endParaRPr>
          </a:p>
        </p:txBody>
      </p:sp>
      <p:grpSp>
        <p:nvGrpSpPr>
          <p:cNvPr id="4" name="Group 3">
            <a:extLst>
              <a:ext uri="{FF2B5EF4-FFF2-40B4-BE49-F238E27FC236}">
                <a16:creationId xmlns:a16="http://schemas.microsoft.com/office/drawing/2014/main" id="{0715D516-8AA2-448D-BFDB-C17569664786}"/>
              </a:ext>
            </a:extLst>
          </p:cNvPr>
          <p:cNvGrpSpPr/>
          <p:nvPr userDrawn="1"/>
        </p:nvGrpSpPr>
        <p:grpSpPr>
          <a:xfrm>
            <a:off x="146051" y="4657726"/>
            <a:ext cx="694612" cy="488633"/>
            <a:chOff x="146050" y="4657725"/>
            <a:chExt cx="694612" cy="488633"/>
          </a:xfrm>
        </p:grpSpPr>
        <p:pic>
          <p:nvPicPr>
            <p:cNvPr id="1027" name="Picture 9"/>
            <p:cNvPicPr>
              <a:picLocks noChangeAspect="1"/>
            </p:cNvPicPr>
            <p:nvPr/>
          </p:nvPicPr>
          <p:blipFill>
            <a:blip r:embed="rId24">
              <a:extLst>
                <a:ext uri="{28A0092B-C50C-407E-A947-70E740481C1C}">
                  <a14:useLocalDpi xmlns:a14="http://schemas.microsoft.com/office/drawing/2010/main" val="0"/>
                </a:ext>
              </a:extLst>
            </a:blip>
            <a:srcRect r="59486"/>
            <a:stretch>
              <a:fillRect/>
            </a:stretch>
          </p:blipFill>
          <p:spPr bwMode="auto">
            <a:xfrm>
              <a:off x="146050" y="4657725"/>
              <a:ext cx="694612" cy="48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hlinkClick r:id="rId25"/>
            </p:cNvPr>
            <p:cNvSpPr/>
            <p:nvPr/>
          </p:nvSpPr>
          <p:spPr>
            <a:xfrm>
              <a:off x="209550" y="4724400"/>
              <a:ext cx="303017"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3" name="Rectangle 2">
              <a:hlinkClick r:id="rId26"/>
            </p:cNvPr>
            <p:cNvSpPr/>
            <p:nvPr/>
          </p:nvSpPr>
          <p:spPr>
            <a:xfrm>
              <a:off x="542613" y="4728378"/>
              <a:ext cx="298049"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Franklin Gothic Book"/>
                <a:ea typeface="+mn-ea"/>
                <a:cs typeface="+mn-cs"/>
              </a:endParaRPr>
            </a:p>
          </p:txBody>
        </p:sp>
      </p:grpSp>
    </p:spTree>
    <p:extLst>
      <p:ext uri="{BB962C8B-B14F-4D97-AF65-F5344CB8AC3E}">
        <p14:creationId xmlns:p14="http://schemas.microsoft.com/office/powerpoint/2010/main" val="328601225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 id="2147483855" r:id="rId19"/>
    <p:sldLayoutId id="2147483856" r:id="rId20"/>
    <p:sldLayoutId id="2147483857" r:id="rId21"/>
  </p:sldLayoutIdLst>
  <p:hf sldNum="0" hdr="0" ftr="0"/>
  <p:txStyles>
    <p:titleStyle>
      <a:lvl1pPr algn="ctr" rtl="0" eaLnBrk="1" fontAlgn="base" hangingPunct="1">
        <a:spcBef>
          <a:spcPct val="0"/>
        </a:spcBef>
        <a:spcAft>
          <a:spcPct val="0"/>
        </a:spcAft>
        <a:defRPr sz="4000" kern="1200">
          <a:solidFill>
            <a:srgbClr val="404041"/>
          </a:solidFill>
          <a:latin typeface="Franklin Gothic Demi" panose="020B0703020102020204" pitchFamily="34" charset="0"/>
          <a:ea typeface="+mj-ea"/>
          <a:cs typeface="+mj-cs"/>
        </a:defRPr>
      </a:lvl1pPr>
      <a:lvl2pPr algn="ctr" rtl="0" eaLnBrk="1" fontAlgn="base" hangingPunct="1">
        <a:spcBef>
          <a:spcPct val="0"/>
        </a:spcBef>
        <a:spcAft>
          <a:spcPct val="0"/>
        </a:spcAft>
        <a:defRPr sz="4400">
          <a:solidFill>
            <a:srgbClr val="404041"/>
          </a:solidFill>
          <a:latin typeface="Franklin Gothic Demi" pitchFamily="34" charset="0"/>
        </a:defRPr>
      </a:lvl2pPr>
      <a:lvl3pPr algn="ctr" rtl="0" eaLnBrk="1" fontAlgn="base" hangingPunct="1">
        <a:spcBef>
          <a:spcPct val="0"/>
        </a:spcBef>
        <a:spcAft>
          <a:spcPct val="0"/>
        </a:spcAft>
        <a:defRPr sz="4400">
          <a:solidFill>
            <a:srgbClr val="404041"/>
          </a:solidFill>
          <a:latin typeface="Franklin Gothic Demi" pitchFamily="34" charset="0"/>
        </a:defRPr>
      </a:lvl3pPr>
      <a:lvl4pPr algn="ctr" rtl="0" eaLnBrk="1" fontAlgn="base" hangingPunct="1">
        <a:spcBef>
          <a:spcPct val="0"/>
        </a:spcBef>
        <a:spcAft>
          <a:spcPct val="0"/>
        </a:spcAft>
        <a:defRPr sz="4400">
          <a:solidFill>
            <a:srgbClr val="404041"/>
          </a:solidFill>
          <a:latin typeface="Franklin Gothic Demi" pitchFamily="34" charset="0"/>
        </a:defRPr>
      </a:lvl4pPr>
      <a:lvl5pPr algn="ctr" rtl="0" eaLnBrk="1" fontAlgn="base" hangingPunct="1">
        <a:spcBef>
          <a:spcPct val="0"/>
        </a:spcBef>
        <a:spcAft>
          <a:spcPct val="0"/>
        </a:spcAft>
        <a:defRPr sz="4400">
          <a:solidFill>
            <a:srgbClr val="404041"/>
          </a:solidFill>
          <a:latin typeface="Franklin Gothic Demi" pitchFamily="34" charset="0"/>
        </a:defRPr>
      </a:lvl5pPr>
      <a:lvl6pPr marL="457189" algn="ctr" rtl="0" eaLnBrk="1" fontAlgn="base" hangingPunct="1">
        <a:spcBef>
          <a:spcPct val="0"/>
        </a:spcBef>
        <a:spcAft>
          <a:spcPct val="0"/>
        </a:spcAft>
        <a:defRPr sz="4400">
          <a:solidFill>
            <a:srgbClr val="404041"/>
          </a:solidFill>
          <a:latin typeface="Franklin Gothic Demi" pitchFamily="34" charset="0"/>
        </a:defRPr>
      </a:lvl6pPr>
      <a:lvl7pPr marL="914378" algn="ctr" rtl="0" eaLnBrk="1" fontAlgn="base" hangingPunct="1">
        <a:spcBef>
          <a:spcPct val="0"/>
        </a:spcBef>
        <a:spcAft>
          <a:spcPct val="0"/>
        </a:spcAft>
        <a:defRPr sz="4400">
          <a:solidFill>
            <a:srgbClr val="404041"/>
          </a:solidFill>
          <a:latin typeface="Franklin Gothic Demi" pitchFamily="34" charset="0"/>
        </a:defRPr>
      </a:lvl7pPr>
      <a:lvl8pPr marL="1371566" algn="ctr" rtl="0" eaLnBrk="1" fontAlgn="base" hangingPunct="1">
        <a:spcBef>
          <a:spcPct val="0"/>
        </a:spcBef>
        <a:spcAft>
          <a:spcPct val="0"/>
        </a:spcAft>
        <a:defRPr sz="4400">
          <a:solidFill>
            <a:srgbClr val="404041"/>
          </a:solidFill>
          <a:latin typeface="Franklin Gothic Demi" pitchFamily="34" charset="0"/>
        </a:defRPr>
      </a:lvl8pPr>
      <a:lvl9pPr marL="1828754" algn="ctr" rtl="0" eaLnBrk="1" fontAlgn="base" hangingPunct="1">
        <a:spcBef>
          <a:spcPct val="0"/>
        </a:spcBef>
        <a:spcAft>
          <a:spcPct val="0"/>
        </a:spcAft>
        <a:defRPr sz="4400">
          <a:solidFill>
            <a:srgbClr val="404041"/>
          </a:solidFill>
          <a:latin typeface="Franklin Gothic Demi" pitchFamily="34" charset="0"/>
        </a:defRPr>
      </a:lvl9pPr>
    </p:titleStyle>
    <p:bodyStyle>
      <a:lvl1pPr marL="342892" indent="-342892" algn="l" rtl="0" eaLnBrk="1" fontAlgn="base" hangingPunct="1">
        <a:spcBef>
          <a:spcPct val="20000"/>
        </a:spcBef>
        <a:spcAft>
          <a:spcPct val="0"/>
        </a:spcAft>
        <a:buFont typeface="Arial" charset="0"/>
        <a:buChar char="•"/>
        <a:defRPr sz="3400" kern="1200">
          <a:solidFill>
            <a:schemeClr val="tx1"/>
          </a:solidFill>
          <a:latin typeface="Franklin Gothic Demi" panose="020B0703020102020204" pitchFamily="34" charset="0"/>
          <a:ea typeface="+mn-ea"/>
          <a:cs typeface="+mn-cs"/>
        </a:defRPr>
      </a:lvl1pPr>
      <a:lvl2pPr marL="742931" indent="-285743" algn="l" rtl="0" eaLnBrk="1" fontAlgn="base" hangingPunct="1">
        <a:spcBef>
          <a:spcPct val="20000"/>
        </a:spcBef>
        <a:spcAft>
          <a:spcPct val="0"/>
        </a:spcAft>
        <a:buClr>
          <a:schemeClr val="tx2"/>
        </a:buClr>
        <a:buFont typeface="Arial" charset="0"/>
        <a:buChar char="•"/>
        <a:defRPr sz="2800" kern="1200">
          <a:solidFill>
            <a:schemeClr val="tx1"/>
          </a:solidFill>
          <a:latin typeface="Franklin Gothic Book" panose="020B0503020102020204" pitchFamily="34" charset="0"/>
          <a:ea typeface="+mn-ea"/>
          <a:cs typeface="+mn-cs"/>
        </a:defRPr>
      </a:lvl2pPr>
      <a:lvl3pPr marL="1142972" indent="-228594" algn="l" rtl="0" eaLnBrk="1" fontAlgn="base" hangingPunct="1">
        <a:spcBef>
          <a:spcPct val="20000"/>
        </a:spcBef>
        <a:spcAft>
          <a:spcPct val="0"/>
        </a:spcAft>
        <a:buFont typeface="Arial" charset="0"/>
        <a:buChar char="•"/>
        <a:defRPr sz="2400" kern="1200">
          <a:solidFill>
            <a:schemeClr val="tx1"/>
          </a:solidFill>
          <a:latin typeface="Franklin Gothic Book" panose="020B0503020102020204" pitchFamily="34" charset="0"/>
          <a:ea typeface="+mn-ea"/>
          <a:cs typeface="+mn-cs"/>
        </a:defRPr>
      </a:lvl3pPr>
      <a:lvl4pPr marL="1600160" indent="-228594" algn="l" rtl="0" eaLnBrk="1" fontAlgn="base" hangingPunct="1">
        <a:spcBef>
          <a:spcPct val="20000"/>
        </a:spcBef>
        <a:spcAft>
          <a:spcPct val="0"/>
        </a:spcAft>
        <a:buClr>
          <a:schemeClr val="tx2"/>
        </a:buClr>
        <a:buFont typeface="Arial" charset="0"/>
        <a:buChar char="•"/>
        <a:defRPr sz="2000" kern="1200">
          <a:solidFill>
            <a:schemeClr val="tx1"/>
          </a:solidFill>
          <a:latin typeface="Franklin Gothic Book" panose="020B0503020102020204" pitchFamily="34" charset="0"/>
          <a:ea typeface="+mn-ea"/>
          <a:cs typeface="+mn-cs"/>
        </a:defRPr>
      </a:lvl4pPr>
      <a:lvl5pPr marL="2057348" indent="-228594" algn="l" rtl="0" eaLnBrk="1" fontAlgn="base" hangingPunct="1">
        <a:spcBef>
          <a:spcPct val="20000"/>
        </a:spcBef>
        <a:spcAft>
          <a:spcPct val="0"/>
        </a:spcAft>
        <a:buClr>
          <a:schemeClr val="tx2"/>
        </a:buClr>
        <a:buFont typeface="Century Gothic" pitchFamily="34" charset="0"/>
        <a:buChar char="−"/>
        <a:defRPr sz="2000" kern="1200">
          <a:solidFill>
            <a:schemeClr val="tx1"/>
          </a:solidFill>
          <a:latin typeface="Franklin Gothic Book" panose="020B050302010202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C0FBFE8-74D3-42F1-943F-3312DC2797F2}"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79EE25-8159-499B-94AD-995306B284F9}"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4332243"/>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1176509" y="761851"/>
            <a:ext cx="6858000" cy="538071"/>
          </a:xfrm>
        </p:spPr>
        <p:txBody>
          <a:bodyPr>
            <a:noAutofit/>
          </a:bodyPr>
          <a:lstStyle/>
          <a:p>
            <a:r>
              <a:rPr lang="en-US" sz="3000" dirty="0" smtClean="0"/>
              <a:t>The Importance of an HIV Vaccine in Latin America</a:t>
            </a:r>
            <a:endParaRPr lang="en-US" sz="3000" dirty="0"/>
          </a:p>
        </p:txBody>
      </p:sp>
      <p:sp>
        <p:nvSpPr>
          <p:cNvPr id="17" name="Subtitle 2"/>
          <p:cNvSpPr txBox="1">
            <a:spLocks/>
          </p:cNvSpPr>
          <p:nvPr/>
        </p:nvSpPr>
        <p:spPr bwMode="auto">
          <a:xfrm>
            <a:off x="3282705" y="3939177"/>
            <a:ext cx="2548110" cy="461373"/>
          </a:xfrm>
          <a:prstGeom prst="rect">
            <a:avLst/>
          </a:prstGeom>
          <a:noFill/>
          <a:ln>
            <a:noFill/>
          </a:ln>
          <a:extLst/>
        </p:spPr>
        <p:txBody>
          <a:bodyPr vert="horz" wrap="square" lIns="68580" tIns="34290" rIns="68580" bIns="3429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600" b="0" kern="1200">
                <a:solidFill>
                  <a:schemeClr val="tx2"/>
                </a:solidFill>
                <a:latin typeface="Franklin Gothic Book" panose="020B0503020102020204" pitchFamily="34" charset="0"/>
                <a:ea typeface="+mn-ea"/>
                <a:cs typeface="+mn-cs"/>
              </a:defRPr>
            </a:lvl1pPr>
            <a:lvl2pPr marL="457200" indent="0" algn="ctr" rtl="0" eaLnBrk="1" fontAlgn="base" hangingPunct="1">
              <a:spcBef>
                <a:spcPct val="20000"/>
              </a:spcBef>
              <a:spcAft>
                <a:spcPct val="0"/>
              </a:spcAft>
              <a:buClr>
                <a:schemeClr val="tx2"/>
              </a:buClr>
              <a:buFont typeface="Arial" charset="0"/>
              <a:buNone/>
              <a:defRPr sz="2800" kern="1200">
                <a:solidFill>
                  <a:schemeClr val="tx1">
                    <a:tint val="75000"/>
                  </a:schemeClr>
                </a:solidFill>
                <a:latin typeface="Franklin Gothic Book" panose="020B0503020102020204" pitchFamily="34" charset="0"/>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Franklin Gothic Book" panose="020B0503020102020204" pitchFamily="34" charset="0"/>
                <a:ea typeface="+mn-ea"/>
                <a:cs typeface="+mn-cs"/>
              </a:defRPr>
            </a:lvl3pPr>
            <a:lvl4pPr marL="1371600" indent="0" algn="ctr" rtl="0" eaLnBrk="1" fontAlgn="base" hangingPunct="1">
              <a:spcBef>
                <a:spcPct val="20000"/>
              </a:spcBef>
              <a:spcAft>
                <a:spcPct val="0"/>
              </a:spcAft>
              <a:buClr>
                <a:schemeClr val="tx2"/>
              </a:buClr>
              <a:buFont typeface="Arial" charset="0"/>
              <a:buNone/>
              <a:defRPr sz="2000" kern="1200">
                <a:solidFill>
                  <a:schemeClr val="tx1">
                    <a:tint val="75000"/>
                  </a:schemeClr>
                </a:solidFill>
                <a:latin typeface="Franklin Gothic Book" panose="020B0503020102020204" pitchFamily="34" charset="0"/>
                <a:ea typeface="+mn-ea"/>
                <a:cs typeface="+mn-cs"/>
              </a:defRPr>
            </a:lvl4pPr>
            <a:lvl5pPr marL="1828800" indent="0" algn="ctr" rtl="0" eaLnBrk="1" fontAlgn="base" hangingPunct="1">
              <a:spcBef>
                <a:spcPct val="20000"/>
              </a:spcBef>
              <a:spcAft>
                <a:spcPct val="0"/>
              </a:spcAft>
              <a:buClr>
                <a:schemeClr val="tx2"/>
              </a:buClr>
              <a:buFont typeface="Century Gothic" pitchFamily="34" charset="0"/>
              <a:buNone/>
              <a:defRPr sz="2000" kern="1200">
                <a:solidFill>
                  <a:schemeClr val="tx1">
                    <a:tint val="75000"/>
                  </a:schemeClr>
                </a:solidFill>
                <a:latin typeface="Franklin Gothic Book" panose="020B0503020102020204"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Bef>
                <a:spcPts val="0"/>
              </a:spcBef>
            </a:pPr>
            <a:r>
              <a:rPr lang="en-US" sz="1200" dirty="0"/>
              <a:t>Jorge Sanchez, MD, MPH</a:t>
            </a:r>
          </a:p>
          <a:p>
            <a:pPr algn="ctr">
              <a:spcBef>
                <a:spcPts val="0"/>
              </a:spcBef>
            </a:pPr>
            <a:endParaRPr lang="en-US" sz="1200" dirty="0">
              <a:highlight>
                <a:srgbClr val="FFFF00"/>
              </a:highlight>
            </a:endParaRPr>
          </a:p>
        </p:txBody>
      </p:sp>
      <p:sp>
        <p:nvSpPr>
          <p:cNvPr id="8" name="Subtitle 2"/>
          <p:cNvSpPr txBox="1">
            <a:spLocks/>
          </p:cNvSpPr>
          <p:nvPr/>
        </p:nvSpPr>
        <p:spPr>
          <a:xfrm>
            <a:off x="1958172" y="4224939"/>
            <a:ext cx="5299878" cy="434355"/>
          </a:xfrm>
          <a:prstGeom prst="rect">
            <a:avLst/>
          </a:prstGeom>
        </p:spPr>
        <p:txBody>
          <a:bodyPr/>
          <a:lstStyle>
            <a:lvl1pPr marL="0" indent="0" algn="l" rtl="0" eaLnBrk="1" fontAlgn="base" hangingPunct="1">
              <a:spcBef>
                <a:spcPct val="20000"/>
              </a:spcBef>
              <a:spcAft>
                <a:spcPct val="0"/>
              </a:spcAft>
              <a:buFont typeface="Arial" charset="0"/>
              <a:buNone/>
              <a:defRPr sz="1050" b="0" kern="1200" baseline="0">
                <a:solidFill>
                  <a:schemeClr val="bg2"/>
                </a:solidFill>
                <a:latin typeface="Franklin Gothic Book" panose="020B0503020102020204" pitchFamily="34" charset="0"/>
                <a:ea typeface="+mn-ea"/>
                <a:cs typeface="+mn-cs"/>
              </a:defRPr>
            </a:lvl1pPr>
            <a:lvl2pPr marL="457200" indent="0" algn="ctr" rtl="0" eaLnBrk="1" fontAlgn="base" hangingPunct="1">
              <a:spcBef>
                <a:spcPct val="20000"/>
              </a:spcBef>
              <a:spcAft>
                <a:spcPct val="0"/>
              </a:spcAft>
              <a:buClr>
                <a:schemeClr val="tx2"/>
              </a:buClr>
              <a:buFont typeface="Arial" charset="0"/>
              <a:buNone/>
              <a:defRPr sz="2800" kern="1200">
                <a:solidFill>
                  <a:schemeClr val="tx1">
                    <a:tint val="75000"/>
                  </a:schemeClr>
                </a:solidFill>
                <a:latin typeface="Franklin Gothic Book" panose="020B0503020102020204" pitchFamily="34" charset="0"/>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Franklin Gothic Book" panose="020B0503020102020204" pitchFamily="34" charset="0"/>
                <a:ea typeface="+mn-ea"/>
                <a:cs typeface="+mn-cs"/>
              </a:defRPr>
            </a:lvl3pPr>
            <a:lvl4pPr marL="1371600" indent="0" algn="ctr" rtl="0" eaLnBrk="1" fontAlgn="base" hangingPunct="1">
              <a:spcBef>
                <a:spcPct val="20000"/>
              </a:spcBef>
              <a:spcAft>
                <a:spcPct val="0"/>
              </a:spcAft>
              <a:buClr>
                <a:schemeClr val="tx2"/>
              </a:buClr>
              <a:buFont typeface="Arial" charset="0"/>
              <a:buNone/>
              <a:defRPr sz="2000" kern="1200">
                <a:solidFill>
                  <a:schemeClr val="tx1">
                    <a:tint val="75000"/>
                  </a:schemeClr>
                </a:solidFill>
                <a:latin typeface="Franklin Gothic Book" panose="020B0503020102020204" pitchFamily="34" charset="0"/>
                <a:ea typeface="+mn-ea"/>
                <a:cs typeface="+mn-cs"/>
              </a:defRPr>
            </a:lvl4pPr>
            <a:lvl5pPr marL="1828800" indent="0" algn="ctr" rtl="0" eaLnBrk="1" fontAlgn="base" hangingPunct="1">
              <a:spcBef>
                <a:spcPct val="20000"/>
              </a:spcBef>
              <a:spcAft>
                <a:spcPct val="0"/>
              </a:spcAft>
              <a:buClr>
                <a:schemeClr val="tx2"/>
              </a:buClr>
              <a:buFont typeface="Century Gothic" pitchFamily="34" charset="0"/>
              <a:buNone/>
              <a:defRPr sz="2000" kern="1200">
                <a:solidFill>
                  <a:schemeClr val="tx1">
                    <a:tint val="75000"/>
                  </a:schemeClr>
                </a:solidFill>
                <a:latin typeface="Franklin Gothic Book" panose="020B0503020102020204"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788" dirty="0"/>
              <a:t>Research reported in this publication was supported by the National Institute of Allergy And Infectious Diseases of the National Institutes of Health under Award Number UM1A1068614. The content is solely the responsibility of the authors and does not necessarily represent the official views of the National Institutes of Health. </a:t>
            </a:r>
            <a:endParaRPr lang="bg-BG" sz="788" dirty="0"/>
          </a:p>
        </p:txBody>
      </p:sp>
      <p:pic>
        <p:nvPicPr>
          <p:cNvPr id="11" name="Content Placeholder 5">
            <a:extLst>
              <a:ext uri="{FF2B5EF4-FFF2-40B4-BE49-F238E27FC236}">
                <a16:creationId xmlns:a16="http://schemas.microsoft.com/office/drawing/2014/main" id="{05206126-8BB0-4AE0-9496-2AA0C6032BFC}"/>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13431" b="13431"/>
          <a:stretch/>
        </p:blipFill>
        <p:spPr>
          <a:xfrm>
            <a:off x="1333672" y="1660398"/>
            <a:ext cx="6543675" cy="1890712"/>
          </a:xfrm>
          <a:prstGeom prst="rect">
            <a:avLst/>
          </a:prstGeom>
          <a:ln>
            <a:solidFill>
              <a:schemeClr val="accent1">
                <a:lumMod val="60000"/>
                <a:lumOff val="40000"/>
              </a:schemeClr>
            </a:solidFill>
          </a:ln>
        </p:spPr>
      </p:pic>
      <p:sp>
        <p:nvSpPr>
          <p:cNvPr id="12" name="Subtitle 2">
            <a:extLst>
              <a:ext uri="{FF2B5EF4-FFF2-40B4-BE49-F238E27FC236}">
                <a16:creationId xmlns:a16="http://schemas.microsoft.com/office/drawing/2014/main" id="{D1D1D3BF-F5D5-46A2-AFED-9E31A08665C5}"/>
              </a:ext>
            </a:extLst>
          </p:cNvPr>
          <p:cNvSpPr txBox="1">
            <a:spLocks/>
          </p:cNvSpPr>
          <p:nvPr/>
        </p:nvSpPr>
        <p:spPr bwMode="auto">
          <a:xfrm>
            <a:off x="3054236" y="3528033"/>
            <a:ext cx="3422763" cy="33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600" b="0" kern="1200">
                <a:solidFill>
                  <a:schemeClr val="tx2"/>
                </a:solidFill>
                <a:latin typeface="Franklin Gothic Book" panose="020B0503020102020204" pitchFamily="34" charset="0"/>
                <a:ea typeface="+mn-ea"/>
                <a:cs typeface="+mn-cs"/>
              </a:defRPr>
            </a:lvl1pPr>
            <a:lvl2pPr marL="457200" indent="0" algn="ctr" rtl="0" eaLnBrk="1" fontAlgn="base" hangingPunct="1">
              <a:spcBef>
                <a:spcPct val="20000"/>
              </a:spcBef>
              <a:spcAft>
                <a:spcPct val="0"/>
              </a:spcAft>
              <a:buClr>
                <a:schemeClr val="tx2"/>
              </a:buClr>
              <a:buFont typeface="Arial" charset="0"/>
              <a:buNone/>
              <a:defRPr sz="2800" kern="1200">
                <a:solidFill>
                  <a:schemeClr val="tx1">
                    <a:tint val="75000"/>
                  </a:schemeClr>
                </a:solidFill>
                <a:latin typeface="Franklin Gothic Book" panose="020B0503020102020204" pitchFamily="34" charset="0"/>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Franklin Gothic Book" panose="020B0503020102020204" pitchFamily="34" charset="0"/>
                <a:ea typeface="+mn-ea"/>
                <a:cs typeface="+mn-cs"/>
              </a:defRPr>
            </a:lvl3pPr>
            <a:lvl4pPr marL="1371600" indent="0" algn="ctr" rtl="0" eaLnBrk="1" fontAlgn="base" hangingPunct="1">
              <a:spcBef>
                <a:spcPct val="20000"/>
              </a:spcBef>
              <a:spcAft>
                <a:spcPct val="0"/>
              </a:spcAft>
              <a:buClr>
                <a:schemeClr val="tx2"/>
              </a:buClr>
              <a:buFont typeface="Arial" charset="0"/>
              <a:buNone/>
              <a:defRPr sz="2000" kern="1200">
                <a:solidFill>
                  <a:schemeClr val="tx1">
                    <a:tint val="75000"/>
                  </a:schemeClr>
                </a:solidFill>
                <a:latin typeface="Franklin Gothic Book" panose="020B0503020102020204" pitchFamily="34" charset="0"/>
                <a:ea typeface="+mn-ea"/>
                <a:cs typeface="+mn-cs"/>
              </a:defRPr>
            </a:lvl4pPr>
            <a:lvl5pPr marL="1828800" indent="0" algn="ctr" rtl="0" eaLnBrk="1" fontAlgn="base" hangingPunct="1">
              <a:spcBef>
                <a:spcPct val="20000"/>
              </a:spcBef>
              <a:spcAft>
                <a:spcPct val="0"/>
              </a:spcAft>
              <a:buClr>
                <a:schemeClr val="tx2"/>
              </a:buClr>
              <a:buFont typeface="Century Gothic" pitchFamily="34" charset="0"/>
              <a:buNone/>
              <a:defRPr sz="2000" kern="1200">
                <a:solidFill>
                  <a:schemeClr val="tx1">
                    <a:tint val="75000"/>
                  </a:schemeClr>
                </a:solidFill>
                <a:latin typeface="Franklin Gothic Book" panose="020B0503020102020204"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Bef>
                <a:spcPts val="0"/>
              </a:spcBef>
            </a:pPr>
            <a:r>
              <a:rPr lang="en-US" sz="1200" b="1" dirty="0" smtClean="0"/>
              <a:t>An HIV Vaccine to Prevent HIV acquisition</a:t>
            </a:r>
          </a:p>
          <a:p>
            <a:pPr algn="ctr">
              <a:spcBef>
                <a:spcPts val="0"/>
              </a:spcBef>
            </a:pPr>
            <a:r>
              <a:rPr lang="en-US" sz="1200" b="1" dirty="0" smtClean="0"/>
              <a:t>IAS 2019</a:t>
            </a:r>
            <a:endParaRPr lang="en-US" sz="1200" b="1" dirty="0"/>
          </a:p>
        </p:txBody>
      </p:sp>
    </p:spTree>
    <p:extLst>
      <p:ext uri="{BB962C8B-B14F-4D97-AF65-F5344CB8AC3E}">
        <p14:creationId xmlns:p14="http://schemas.microsoft.com/office/powerpoint/2010/main" val="1655204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noAutofit/>
          </a:bodyPr>
          <a:lstStyle/>
          <a:p>
            <a:r>
              <a:rPr lang="en-US" sz="2700" dirty="0"/>
              <a:t>Global HIV Epidemic: </a:t>
            </a:r>
            <a:r>
              <a:rPr lang="en-US" sz="2700" dirty="0" smtClean="0"/>
              <a:t/>
            </a:r>
            <a:br>
              <a:rPr lang="en-US" sz="2700" dirty="0" smtClean="0"/>
            </a:br>
            <a:r>
              <a:rPr lang="en-US" sz="2700" dirty="0" smtClean="0"/>
              <a:t>The </a:t>
            </a:r>
            <a:r>
              <a:rPr lang="en-US" sz="2700" dirty="0"/>
              <a:t>Importance of Location and Population</a:t>
            </a:r>
          </a:p>
        </p:txBody>
      </p:sp>
      <p:sp>
        <p:nvSpPr>
          <p:cNvPr id="11" name="Rectangle 5">
            <a:extLst>
              <a:ext uri="{FF2B5EF4-FFF2-40B4-BE49-F238E27FC236}">
                <a16:creationId xmlns:a16="http://schemas.microsoft.com/office/drawing/2014/main" id="{3E90B868-7D78-4959-95B6-0FE51A3289A3}"/>
              </a:ext>
            </a:extLst>
          </p:cNvPr>
          <p:cNvSpPr/>
          <p:nvPr/>
        </p:nvSpPr>
        <p:spPr>
          <a:xfrm>
            <a:off x="7419087" y="4485290"/>
            <a:ext cx="2819400" cy="215444"/>
          </a:xfrm>
          <a:prstGeom prst="rect">
            <a:avLst/>
          </a:prstGeom>
        </p:spPr>
        <p:txBody>
          <a:bodyPr wrap="square">
            <a:spAutoFit/>
          </a:bodyPr>
          <a:lstStyle/>
          <a:p>
            <a:pPr defTabSz="685800" fontAlgn="auto">
              <a:spcBef>
                <a:spcPts val="0"/>
              </a:spcBef>
              <a:spcAft>
                <a:spcPts val="0"/>
              </a:spcAft>
            </a:pPr>
            <a:r>
              <a:rPr lang="en-US" sz="800" i="1" dirty="0">
                <a:solidFill>
                  <a:srgbClr val="404041"/>
                </a:solidFill>
                <a:latin typeface="Shaker2Lancet-BoldItalic"/>
                <a:cs typeface="+mn-cs"/>
              </a:rPr>
              <a:t>avac.org/infographics 2013</a:t>
            </a:r>
            <a:endParaRPr lang="en-US" dirty="0">
              <a:solidFill>
                <a:srgbClr val="404041"/>
              </a:solidFill>
              <a:latin typeface="Franklin Gothic Book"/>
              <a:cs typeface="+mn-cs"/>
            </a:endParaRPr>
          </a:p>
        </p:txBody>
      </p:sp>
      <p:pic>
        <p:nvPicPr>
          <p:cNvPr id="3" name="Imagen 2"/>
          <p:cNvPicPr>
            <a:picLocks noChangeAspect="1"/>
          </p:cNvPicPr>
          <p:nvPr/>
        </p:nvPicPr>
        <p:blipFill rotWithShape="1">
          <a:blip r:embed="rId2"/>
          <a:srcRect l="-121" t="11231" r="121" b="11848"/>
          <a:stretch/>
        </p:blipFill>
        <p:spPr>
          <a:xfrm>
            <a:off x="1090206" y="1134193"/>
            <a:ext cx="6963588" cy="3303800"/>
          </a:xfrm>
          <a:prstGeom prst="rect">
            <a:avLst/>
          </a:prstGeom>
        </p:spPr>
      </p:pic>
    </p:spTree>
    <p:extLst>
      <p:ext uri="{BB962C8B-B14F-4D97-AF65-F5344CB8AC3E}">
        <p14:creationId xmlns:p14="http://schemas.microsoft.com/office/powerpoint/2010/main" val="2468511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PE" sz="2400" dirty="0" err="1"/>
              <a:t>Distribution</a:t>
            </a:r>
            <a:r>
              <a:rPr lang="es-PE" sz="2400" dirty="0"/>
              <a:t> of New HIV </a:t>
            </a:r>
            <a:r>
              <a:rPr lang="es-PE" sz="2400" dirty="0" err="1"/>
              <a:t>Infections</a:t>
            </a:r>
            <a:r>
              <a:rPr lang="es-PE" sz="2400" dirty="0"/>
              <a:t> </a:t>
            </a:r>
            <a:r>
              <a:rPr lang="es-PE" sz="2400" dirty="0" err="1" smtClean="0"/>
              <a:t>by</a:t>
            </a:r>
            <a:r>
              <a:rPr lang="es-PE" sz="2400" dirty="0" smtClean="0"/>
              <a:t> Country and </a:t>
            </a:r>
            <a:r>
              <a:rPr lang="es-PE" sz="2400" dirty="0" err="1" smtClean="0"/>
              <a:t>Population</a:t>
            </a:r>
            <a:r>
              <a:rPr lang="es-PE" sz="2400" dirty="0" smtClean="0"/>
              <a:t> </a:t>
            </a:r>
            <a:r>
              <a:rPr lang="es-PE" sz="2400" dirty="0" err="1" smtClean="0"/>
              <a:t>Group</a:t>
            </a:r>
            <a:r>
              <a:rPr lang="es-PE" sz="2400" dirty="0" smtClean="0"/>
              <a:t>, </a:t>
            </a:r>
            <a:r>
              <a:rPr lang="es-PE" sz="2400" dirty="0" err="1"/>
              <a:t>Latin</a:t>
            </a:r>
            <a:r>
              <a:rPr lang="es-PE" sz="2400" dirty="0"/>
              <a:t> </a:t>
            </a:r>
            <a:r>
              <a:rPr lang="es-PE" sz="2400" dirty="0" err="1"/>
              <a:t>America</a:t>
            </a:r>
            <a:r>
              <a:rPr lang="es-PE" sz="2400" dirty="0"/>
              <a:t> 2017</a:t>
            </a:r>
            <a:endParaRPr lang="en-US" sz="2400" dirty="0"/>
          </a:p>
        </p:txBody>
      </p:sp>
      <p:sp>
        <p:nvSpPr>
          <p:cNvPr id="5" name="Rectangle 5">
            <a:extLst>
              <a:ext uri="{FF2B5EF4-FFF2-40B4-BE49-F238E27FC236}">
                <a16:creationId xmlns:a16="http://schemas.microsoft.com/office/drawing/2014/main" id="{3E90B868-7D78-4959-95B6-0FE51A3289A3}"/>
              </a:ext>
            </a:extLst>
          </p:cNvPr>
          <p:cNvSpPr/>
          <p:nvPr/>
        </p:nvSpPr>
        <p:spPr>
          <a:xfrm>
            <a:off x="1912327" y="4369028"/>
            <a:ext cx="2819400" cy="215444"/>
          </a:xfrm>
          <a:prstGeom prst="rect">
            <a:avLst/>
          </a:prstGeom>
        </p:spPr>
        <p:txBody>
          <a:bodyPr wrap="square">
            <a:spAutoFit/>
          </a:bodyPr>
          <a:lstStyle/>
          <a:p>
            <a:r>
              <a:rPr lang="en-US" sz="800" i="1" dirty="0">
                <a:latin typeface="Shaker2Lancet-BoldItalic"/>
              </a:rPr>
              <a:t>UNAIDS 2018 Estimates</a:t>
            </a:r>
            <a:endParaRPr lang="en-US" dirty="0"/>
          </a:p>
        </p:txBody>
      </p:sp>
      <p:grpSp>
        <p:nvGrpSpPr>
          <p:cNvPr id="3" name="Grupo 2"/>
          <p:cNvGrpSpPr/>
          <p:nvPr/>
        </p:nvGrpSpPr>
        <p:grpSpPr>
          <a:xfrm>
            <a:off x="0" y="1085850"/>
            <a:ext cx="4800600" cy="2931809"/>
            <a:chOff x="152400" y="1551352"/>
            <a:chExt cx="4800600" cy="2931809"/>
          </a:xfrm>
        </p:grpSpPr>
        <p:pic>
          <p:nvPicPr>
            <p:cNvPr id="4" name="Imagen 3"/>
            <p:cNvPicPr>
              <a:picLocks noChangeAspect="1"/>
            </p:cNvPicPr>
            <p:nvPr/>
          </p:nvPicPr>
          <p:blipFill rotWithShape="1">
            <a:blip r:embed="rId2"/>
            <a:srcRect l="1" t="20292" r="47676" b="18507"/>
            <a:stretch/>
          </p:blipFill>
          <p:spPr>
            <a:xfrm>
              <a:off x="1295400" y="1551352"/>
              <a:ext cx="3126581" cy="2430098"/>
            </a:xfrm>
            <a:prstGeom prst="rect">
              <a:avLst/>
            </a:prstGeom>
          </p:spPr>
        </p:pic>
        <p:pic>
          <p:nvPicPr>
            <p:cNvPr id="6" name="Imagen 5"/>
            <p:cNvPicPr>
              <a:picLocks noChangeAspect="1"/>
            </p:cNvPicPr>
            <p:nvPr/>
          </p:nvPicPr>
          <p:blipFill rotWithShape="1">
            <a:blip r:embed="rId2"/>
            <a:srcRect l="5811" t="80189" r="9368" b="5646"/>
            <a:stretch/>
          </p:blipFill>
          <p:spPr>
            <a:xfrm>
              <a:off x="152400" y="3865896"/>
              <a:ext cx="4800600" cy="617265"/>
            </a:xfrm>
            <a:prstGeom prst="rect">
              <a:avLst/>
            </a:prstGeom>
          </p:spPr>
        </p:pic>
      </p:grpSp>
      <p:grpSp>
        <p:nvGrpSpPr>
          <p:cNvPr id="11" name="Grupo 10"/>
          <p:cNvGrpSpPr/>
          <p:nvPr/>
        </p:nvGrpSpPr>
        <p:grpSpPr>
          <a:xfrm>
            <a:off x="4973153" y="1055076"/>
            <a:ext cx="3962400" cy="3421674"/>
            <a:chOff x="4973153" y="1055076"/>
            <a:chExt cx="3962400" cy="3421674"/>
          </a:xfrm>
        </p:grpSpPr>
        <p:pic>
          <p:nvPicPr>
            <p:cNvPr id="8" name="Imagen 7"/>
            <p:cNvPicPr>
              <a:picLocks noChangeAspect="1"/>
            </p:cNvPicPr>
            <p:nvPr/>
          </p:nvPicPr>
          <p:blipFill rotWithShape="1">
            <a:blip r:embed="rId3"/>
            <a:srcRect t="73837" b="3146"/>
            <a:stretch/>
          </p:blipFill>
          <p:spPr>
            <a:xfrm>
              <a:off x="4973153" y="3423361"/>
              <a:ext cx="3962400" cy="1053389"/>
            </a:xfrm>
            <a:prstGeom prst="rect">
              <a:avLst/>
            </a:prstGeom>
          </p:spPr>
        </p:pic>
        <p:pic>
          <p:nvPicPr>
            <p:cNvPr id="7" name="Imagen 6"/>
            <p:cNvPicPr>
              <a:picLocks noChangeAspect="1"/>
            </p:cNvPicPr>
            <p:nvPr/>
          </p:nvPicPr>
          <p:blipFill rotWithShape="1">
            <a:blip r:embed="rId3"/>
            <a:srcRect t="18901" b="25561"/>
            <a:stretch/>
          </p:blipFill>
          <p:spPr>
            <a:xfrm>
              <a:off x="4973153" y="1055076"/>
              <a:ext cx="3789847" cy="2431073"/>
            </a:xfrm>
            <a:prstGeom prst="rect">
              <a:avLst/>
            </a:prstGeom>
          </p:spPr>
        </p:pic>
      </p:grpSp>
      <p:sp>
        <p:nvSpPr>
          <p:cNvPr id="10" name="Rectangle 5">
            <a:extLst>
              <a:ext uri="{FF2B5EF4-FFF2-40B4-BE49-F238E27FC236}">
                <a16:creationId xmlns:a16="http://schemas.microsoft.com/office/drawing/2014/main" id="{3E90B868-7D78-4959-95B6-0FE51A3289A3}"/>
              </a:ext>
            </a:extLst>
          </p:cNvPr>
          <p:cNvSpPr/>
          <p:nvPr/>
        </p:nvSpPr>
        <p:spPr>
          <a:xfrm>
            <a:off x="6096000" y="4421371"/>
            <a:ext cx="2819400" cy="215444"/>
          </a:xfrm>
          <a:prstGeom prst="rect">
            <a:avLst/>
          </a:prstGeom>
        </p:spPr>
        <p:txBody>
          <a:bodyPr wrap="square">
            <a:spAutoFit/>
          </a:bodyPr>
          <a:lstStyle/>
          <a:p>
            <a:r>
              <a:rPr lang="en-US" sz="800" i="1" dirty="0">
                <a:latin typeface="Shaker2Lancet-BoldItalic"/>
              </a:rPr>
              <a:t>UNAIDS special analysis, 2018</a:t>
            </a:r>
            <a:endParaRPr lang="en-US" dirty="0"/>
          </a:p>
        </p:txBody>
      </p:sp>
    </p:spTree>
    <p:extLst>
      <p:ext uri="{BB962C8B-B14F-4D97-AF65-F5344CB8AC3E}">
        <p14:creationId xmlns:p14="http://schemas.microsoft.com/office/powerpoint/2010/main" val="23830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1638300" y="190500"/>
            <a:ext cx="6438900" cy="857250"/>
          </a:xfrm>
        </p:spPr>
        <p:txBody>
          <a:bodyPr>
            <a:normAutofit/>
          </a:bodyPr>
          <a:lstStyle/>
          <a:p>
            <a:pPr eaLnBrk="1" hangingPunct="1"/>
            <a:r>
              <a:rPr lang="en-US" altLang="en-US" sz="3600" b="1" dirty="0" smtClean="0">
                <a:solidFill>
                  <a:schemeClr val="tx1"/>
                </a:solidFill>
                <a:latin typeface="+mn-lt"/>
              </a:rPr>
              <a:t>Four Prevention Opportunities</a:t>
            </a:r>
          </a:p>
        </p:txBody>
      </p:sp>
      <p:sp>
        <p:nvSpPr>
          <p:cNvPr id="325635" name="AutoShape 4"/>
          <p:cNvSpPr>
            <a:spLocks noChangeArrowheads="1"/>
          </p:cNvSpPr>
          <p:nvPr/>
        </p:nvSpPr>
        <p:spPr bwMode="auto">
          <a:xfrm>
            <a:off x="6248400" y="4452938"/>
            <a:ext cx="2438400" cy="285750"/>
          </a:xfrm>
          <a:prstGeom prst="leftRightArrow">
            <a:avLst>
              <a:gd name="adj1" fmla="val 50000"/>
              <a:gd name="adj2" fmla="val 128000"/>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YEARS</a:t>
            </a:r>
          </a:p>
        </p:txBody>
      </p:sp>
      <p:sp>
        <p:nvSpPr>
          <p:cNvPr id="325636" name="AutoShape 5"/>
          <p:cNvSpPr>
            <a:spLocks noChangeArrowheads="1"/>
          </p:cNvSpPr>
          <p:nvPr/>
        </p:nvSpPr>
        <p:spPr bwMode="auto">
          <a:xfrm>
            <a:off x="6324600" y="2224088"/>
            <a:ext cx="2743200" cy="2057400"/>
          </a:xfrm>
          <a:prstGeom prst="homePlate">
            <a:avLst>
              <a:gd name="adj" fmla="val 25000"/>
            </a:avLst>
          </a:prstGeom>
          <a:gradFill rotWithShape="1">
            <a:gsLst>
              <a:gs pos="0">
                <a:srgbClr val="6699FF"/>
              </a:gs>
              <a:gs pos="100000">
                <a:srgbClr val="3333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Treatment Of HIV</a:t>
            </a:r>
            <a:br>
              <a:rPr kumimoji="0" lang="en-US" altLang="en-US" sz="20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br>
            <a:r>
              <a:rPr kumimoji="0" lang="en-US" altLang="en-US" sz="20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to Reduce Infectivity</a:t>
            </a:r>
          </a:p>
        </p:txBody>
      </p:sp>
      <p:sp>
        <p:nvSpPr>
          <p:cNvPr id="325637" name="Rectangle 6"/>
          <p:cNvSpPr>
            <a:spLocks noChangeArrowheads="1"/>
          </p:cNvSpPr>
          <p:nvPr/>
        </p:nvSpPr>
        <p:spPr bwMode="auto">
          <a:xfrm>
            <a:off x="6777108" y="1854994"/>
            <a:ext cx="11015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C00000"/>
                </a:solidFill>
                <a:effectLst/>
                <a:uLnTx/>
                <a:uFillTx/>
                <a:latin typeface="Tahoma" panose="020B0604030504040204" pitchFamily="34" charset="0"/>
                <a:ea typeface="+mn-ea"/>
                <a:cs typeface="+mn-cs"/>
              </a:rPr>
              <a:t>INFECTED</a:t>
            </a:r>
          </a:p>
        </p:txBody>
      </p:sp>
      <p:grpSp>
        <p:nvGrpSpPr>
          <p:cNvPr id="325638" name="Group 7"/>
          <p:cNvGrpSpPr>
            <a:grpSpLocks/>
          </p:cNvGrpSpPr>
          <p:nvPr/>
        </p:nvGrpSpPr>
        <p:grpSpPr bwMode="auto">
          <a:xfrm>
            <a:off x="108016" y="1843088"/>
            <a:ext cx="3200400" cy="2895600"/>
            <a:chOff x="144" y="1408"/>
            <a:chExt cx="2016" cy="2432"/>
          </a:xfrm>
        </p:grpSpPr>
        <p:sp>
          <p:nvSpPr>
            <p:cNvPr id="325652" name="AutoShape 8"/>
            <p:cNvSpPr>
              <a:spLocks noChangeArrowheads="1"/>
            </p:cNvSpPr>
            <p:nvPr/>
          </p:nvSpPr>
          <p:spPr bwMode="auto">
            <a:xfrm>
              <a:off x="432" y="3600"/>
              <a:ext cx="1728" cy="240"/>
            </a:xfrm>
            <a:prstGeom prst="leftRightArrow">
              <a:avLst>
                <a:gd name="adj1" fmla="val 50000"/>
                <a:gd name="adj2" fmla="val 144000"/>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YEARS</a:t>
              </a:r>
            </a:p>
          </p:txBody>
        </p:sp>
        <p:sp>
          <p:nvSpPr>
            <p:cNvPr id="325653" name="Rectangle 9"/>
            <p:cNvSpPr>
              <a:spLocks noChangeArrowheads="1"/>
            </p:cNvSpPr>
            <p:nvPr/>
          </p:nvSpPr>
          <p:spPr bwMode="auto">
            <a:xfrm>
              <a:off x="1090" y="1408"/>
              <a:ext cx="823"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C00000"/>
                  </a:solidFill>
                  <a:effectLst/>
                  <a:uLnTx/>
                  <a:uFillTx/>
                  <a:latin typeface="Tahoma" panose="020B0604030504040204" pitchFamily="34" charset="0"/>
                  <a:ea typeface="+mn-ea"/>
                  <a:cs typeface="+mn-cs"/>
                </a:rPr>
                <a:t>UNEXPOSED</a:t>
              </a:r>
            </a:p>
          </p:txBody>
        </p:sp>
        <p:grpSp>
          <p:nvGrpSpPr>
            <p:cNvPr id="325654" name="Group 10"/>
            <p:cNvGrpSpPr>
              <a:grpSpLocks/>
            </p:cNvGrpSpPr>
            <p:nvPr/>
          </p:nvGrpSpPr>
          <p:grpSpPr bwMode="auto">
            <a:xfrm>
              <a:off x="144" y="1728"/>
              <a:ext cx="2016" cy="1744"/>
              <a:chOff x="144" y="1728"/>
              <a:chExt cx="2016" cy="1744"/>
            </a:xfrm>
          </p:grpSpPr>
          <p:sp>
            <p:nvSpPr>
              <p:cNvPr id="325655" name="AutoShape 11"/>
              <p:cNvSpPr>
                <a:spLocks noChangeArrowheads="1"/>
              </p:cNvSpPr>
              <p:nvPr/>
            </p:nvSpPr>
            <p:spPr bwMode="auto">
              <a:xfrm flipH="1">
                <a:off x="144" y="1728"/>
                <a:ext cx="2016" cy="1728"/>
              </a:xfrm>
              <a:prstGeom prst="homePlate">
                <a:avLst>
                  <a:gd name="adj" fmla="val 29167"/>
                </a:avLst>
              </a:prstGeom>
              <a:gradFill rotWithShape="1">
                <a:gsLst>
                  <a:gs pos="0">
                    <a:srgbClr val="000066"/>
                  </a:gs>
                  <a:gs pos="100000">
                    <a:srgbClr val="3333C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Behavioral,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Structural</a:t>
                </a:r>
              </a:p>
            </p:txBody>
          </p:sp>
          <p:sp>
            <p:nvSpPr>
              <p:cNvPr id="325656" name="Rectangle 12"/>
              <p:cNvSpPr>
                <a:spLocks noChangeArrowheads="1"/>
              </p:cNvSpPr>
              <p:nvPr/>
            </p:nvSpPr>
            <p:spPr bwMode="auto">
              <a:xfrm>
                <a:off x="1324" y="2852"/>
                <a:ext cx="800" cy="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STDS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Circumcision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Condoms</a:t>
                </a:r>
              </a:p>
            </p:txBody>
          </p:sp>
        </p:grpSp>
      </p:grpSp>
      <p:sp>
        <p:nvSpPr>
          <p:cNvPr id="325639" name="Text Box 13"/>
          <p:cNvSpPr txBox="1">
            <a:spLocks noChangeArrowheads="1"/>
          </p:cNvSpPr>
          <p:nvPr/>
        </p:nvSpPr>
        <p:spPr bwMode="auto">
          <a:xfrm>
            <a:off x="6175376" y="878682"/>
            <a:ext cx="199445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Cohen et al., JCI, 2008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Cohen et al., JIAS ,2008</a:t>
            </a:r>
          </a:p>
        </p:txBody>
      </p:sp>
      <p:grpSp>
        <p:nvGrpSpPr>
          <p:cNvPr id="325640" name="Group 14"/>
          <p:cNvGrpSpPr>
            <a:grpSpLocks/>
          </p:cNvGrpSpPr>
          <p:nvPr/>
        </p:nvGrpSpPr>
        <p:grpSpPr bwMode="auto">
          <a:xfrm>
            <a:off x="3290444" y="1809511"/>
            <a:ext cx="1596402" cy="2912269"/>
            <a:chOff x="2131" y="1394"/>
            <a:chExt cx="893" cy="2446"/>
          </a:xfrm>
        </p:grpSpPr>
        <p:sp>
          <p:nvSpPr>
            <p:cNvPr id="325648" name="AutoShape 15"/>
            <p:cNvSpPr>
              <a:spLocks noChangeArrowheads="1"/>
            </p:cNvSpPr>
            <p:nvPr/>
          </p:nvSpPr>
          <p:spPr bwMode="auto">
            <a:xfrm>
              <a:off x="2208" y="3600"/>
              <a:ext cx="768" cy="240"/>
            </a:xfrm>
            <a:prstGeom prst="leftRightArrow">
              <a:avLst>
                <a:gd name="adj1" fmla="val 50000"/>
                <a:gd name="adj2" fmla="val 64000"/>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HOURS</a:t>
              </a:r>
            </a:p>
          </p:txBody>
        </p:sp>
        <p:sp>
          <p:nvSpPr>
            <p:cNvPr id="325649" name="Rectangle 16"/>
            <p:cNvSpPr>
              <a:spLocks noChangeArrowheads="1"/>
            </p:cNvSpPr>
            <p:nvPr/>
          </p:nvSpPr>
          <p:spPr bwMode="auto">
            <a:xfrm>
              <a:off x="2160" y="1734"/>
              <a:ext cx="864" cy="1728"/>
            </a:xfrm>
            <a:prstGeom prst="rect">
              <a:avLst/>
            </a:prstGeom>
            <a:solidFill>
              <a:srgbClr val="3333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Vaccines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Microbicides</a:t>
              </a:r>
              <a:endParaRPr kumimoji="0" lang="en-US" altLang="en-US" sz="20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ART </a:t>
              </a:r>
              <a:r>
                <a:rPr kumimoji="0" lang="en-US" altLang="en-US" sz="20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PrEP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Antibodies</a:t>
              </a:r>
              <a:endParaRPr kumimoji="0" lang="en-US" alt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Tahoma" panose="020B0604030504040204" pitchFamily="34" charset="0"/>
                <a:ea typeface="+mn-ea"/>
                <a:cs typeface="+mn-cs"/>
              </a:endParaRPr>
            </a:p>
          </p:txBody>
        </p:sp>
        <p:sp>
          <p:nvSpPr>
            <p:cNvPr id="325650" name="Rectangle 17"/>
            <p:cNvSpPr>
              <a:spLocks noChangeArrowheads="1"/>
            </p:cNvSpPr>
            <p:nvPr/>
          </p:nvSpPr>
          <p:spPr bwMode="auto">
            <a:xfrm>
              <a:off x="2207" y="1394"/>
              <a:ext cx="799"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smtClean="0">
                  <a:ln>
                    <a:noFill/>
                  </a:ln>
                  <a:solidFill>
                    <a:srgbClr val="C00000"/>
                  </a:solidFill>
                  <a:effectLst/>
                  <a:uLnTx/>
                  <a:uFillTx/>
                  <a:latin typeface="Tahoma" panose="020B0604030504040204" pitchFamily="34" charset="0"/>
                  <a:ea typeface="+mn-ea"/>
                  <a:cs typeface="+mn-cs"/>
                </a:rPr>
                <a:t>UNINFECTED</a:t>
              </a:r>
              <a:r>
                <a:rPr kumimoji="0" lang="en-US" altLang="en-US" sz="1400" b="0" i="0" u="none" strike="noStrike" kern="1200" cap="none" spc="0" normalizeH="0" baseline="0" noProof="0" dirty="0" smtClean="0">
                  <a:ln>
                    <a:noFill/>
                  </a:ln>
                  <a:solidFill>
                    <a:srgbClr val="C00000"/>
                  </a:solidFill>
                  <a:effectLst/>
                  <a:uLnTx/>
                  <a:uFillTx/>
                  <a:latin typeface="Tahoma" panose="020B0604030504040204" pitchFamily="34" charset="0"/>
                  <a:ea typeface="+mn-ea"/>
                  <a:cs typeface="+mn-cs"/>
                </a:rPr>
                <a:t> </a:t>
              </a:r>
              <a:endParaRPr kumimoji="0" lang="en-US" altLang="en-US" sz="1400" b="0" i="0" u="none" strike="noStrike" kern="1200" cap="none" spc="0" normalizeH="0" baseline="0" noProof="0" dirty="0">
                <a:ln>
                  <a:noFill/>
                </a:ln>
                <a:solidFill>
                  <a:srgbClr val="C00000"/>
                </a:solidFill>
                <a:effectLst/>
                <a:uLnTx/>
                <a:uFillTx/>
                <a:latin typeface="Tahoma" panose="020B0604030504040204" pitchFamily="34" charset="0"/>
                <a:ea typeface="+mn-ea"/>
                <a:cs typeface="+mn-cs"/>
              </a:endParaRPr>
            </a:p>
          </p:txBody>
        </p:sp>
        <p:sp>
          <p:nvSpPr>
            <p:cNvPr id="325651" name="Text Box 18"/>
            <p:cNvSpPr txBox="1">
              <a:spLocks noChangeArrowheads="1"/>
            </p:cNvSpPr>
            <p:nvPr/>
          </p:nvSpPr>
          <p:spPr bwMode="auto">
            <a:xfrm>
              <a:off x="2131" y="1522"/>
              <a:ext cx="851" cy="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1" i="0" u="none" strike="noStrike" kern="1200" cap="none" spc="-40" normalizeH="0" baseline="0" noProof="0" dirty="0" smtClean="0">
                  <a:ln>
                    <a:noFill/>
                  </a:ln>
                  <a:solidFill>
                    <a:srgbClr val="C00000"/>
                  </a:solidFill>
                  <a:effectLst/>
                  <a:uLnTx/>
                  <a:uFillTx/>
                  <a:latin typeface="Tahoma" panose="020B0604030504040204" pitchFamily="34" charset="0"/>
                  <a:ea typeface="+mn-ea"/>
                  <a:cs typeface="+mn-cs"/>
                </a:rPr>
                <a:t>(</a:t>
              </a:r>
              <a:r>
                <a:rPr kumimoji="0" lang="en-US" altLang="en-US" sz="1300" b="1" i="0" u="none" strike="noStrike" kern="1200" cap="none" spc="-40" normalizeH="0" baseline="0" noProof="0" dirty="0" err="1" smtClean="0">
                  <a:ln>
                    <a:noFill/>
                  </a:ln>
                  <a:solidFill>
                    <a:srgbClr val="C00000"/>
                  </a:solidFill>
                  <a:effectLst/>
                  <a:uLnTx/>
                  <a:uFillTx/>
                  <a:latin typeface="Tahoma" panose="020B0604030504040204" pitchFamily="34" charset="0"/>
                  <a:ea typeface="+mn-ea"/>
                  <a:cs typeface="+mn-cs"/>
                </a:rPr>
                <a:t>precoital</a:t>
              </a:r>
              <a:r>
                <a:rPr kumimoji="0" lang="en-US" altLang="en-US" sz="1300" b="1" i="0" u="none" strike="noStrike" kern="1200" cap="none" spc="-40" normalizeH="0" baseline="0" noProof="0" dirty="0" smtClean="0">
                  <a:ln>
                    <a:noFill/>
                  </a:ln>
                  <a:solidFill>
                    <a:srgbClr val="C00000"/>
                  </a:solidFill>
                  <a:effectLst/>
                  <a:uLnTx/>
                  <a:uFillTx/>
                  <a:latin typeface="Tahoma" panose="020B0604030504040204" pitchFamily="34" charset="0"/>
                  <a:ea typeface="+mn-ea"/>
                  <a:cs typeface="+mn-cs"/>
                </a:rPr>
                <a:t>/coital</a:t>
              </a:r>
              <a:r>
                <a:rPr kumimoji="0" lang="en-US" altLang="en-US" sz="1300" b="1" i="0" u="none" strike="noStrike" kern="1200" cap="none" spc="-40" normalizeH="0" baseline="0" noProof="0" dirty="0">
                  <a:ln>
                    <a:noFill/>
                  </a:ln>
                  <a:solidFill>
                    <a:srgbClr val="C00000"/>
                  </a:solidFill>
                  <a:effectLst/>
                  <a:uLnTx/>
                  <a:uFillTx/>
                  <a:latin typeface="Tahoma" panose="020B0604030504040204" pitchFamily="34" charset="0"/>
                  <a:ea typeface="+mn-ea"/>
                  <a:cs typeface="+mn-cs"/>
                </a:rPr>
                <a:t>)</a:t>
              </a:r>
            </a:p>
          </p:txBody>
        </p:sp>
      </p:grpSp>
      <p:grpSp>
        <p:nvGrpSpPr>
          <p:cNvPr id="325641" name="Group 19"/>
          <p:cNvGrpSpPr>
            <a:grpSpLocks/>
          </p:cNvGrpSpPr>
          <p:nvPr/>
        </p:nvGrpSpPr>
        <p:grpSpPr bwMode="auto">
          <a:xfrm>
            <a:off x="4914900" y="1782365"/>
            <a:ext cx="1447800" cy="2943224"/>
            <a:chOff x="3024" y="1368"/>
            <a:chExt cx="912" cy="2472"/>
          </a:xfrm>
        </p:grpSpPr>
        <p:sp>
          <p:nvSpPr>
            <p:cNvPr id="325644" name="AutoShape 20"/>
            <p:cNvSpPr>
              <a:spLocks noChangeArrowheads="1"/>
            </p:cNvSpPr>
            <p:nvPr/>
          </p:nvSpPr>
          <p:spPr bwMode="auto">
            <a:xfrm>
              <a:off x="3024" y="3600"/>
              <a:ext cx="912" cy="240"/>
            </a:xfrm>
            <a:prstGeom prst="leftRightArrow">
              <a:avLst>
                <a:gd name="adj1" fmla="val 50000"/>
                <a:gd name="adj2" fmla="val 76000"/>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72h</a:t>
              </a:r>
            </a:p>
          </p:txBody>
        </p:sp>
        <p:sp>
          <p:nvSpPr>
            <p:cNvPr id="325645" name="Rectangle 21"/>
            <p:cNvSpPr>
              <a:spLocks noChangeArrowheads="1"/>
            </p:cNvSpPr>
            <p:nvPr/>
          </p:nvSpPr>
          <p:spPr bwMode="auto">
            <a:xfrm>
              <a:off x="3024" y="1728"/>
              <a:ext cx="864" cy="1728"/>
            </a:xfrm>
            <a:prstGeom prst="rect">
              <a:avLst/>
            </a:prstGeom>
            <a:solidFill>
              <a:srgbClr val="3366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Vaccines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rPr>
                <a:t>ART PEP</a:t>
              </a:r>
            </a:p>
          </p:txBody>
        </p:sp>
        <p:sp>
          <p:nvSpPr>
            <p:cNvPr id="325646" name="Rectangle 22"/>
            <p:cNvSpPr>
              <a:spLocks noChangeArrowheads="1"/>
            </p:cNvSpPr>
            <p:nvPr/>
          </p:nvSpPr>
          <p:spPr bwMode="auto">
            <a:xfrm>
              <a:off x="3141" y="1368"/>
              <a:ext cx="691"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C00000"/>
                  </a:solidFill>
                  <a:effectLst/>
                  <a:uLnTx/>
                  <a:uFillTx/>
                  <a:latin typeface="Tahoma" panose="020B0604030504040204" pitchFamily="34" charset="0"/>
                  <a:ea typeface="+mn-ea"/>
                  <a:cs typeface="+mn-cs"/>
                </a:rPr>
                <a:t>EXPOSED</a:t>
              </a:r>
              <a:r>
                <a:rPr kumimoji="0" lang="en-US" altLang="en-US" sz="1600" b="1" i="1" u="none" strike="noStrike" kern="1200" cap="none" spc="0" normalizeH="0" baseline="0" noProof="0" dirty="0">
                  <a:ln>
                    <a:noFill/>
                  </a:ln>
                  <a:solidFill>
                    <a:srgbClr val="C00000"/>
                  </a:solidFill>
                  <a:effectLst/>
                  <a:uLnTx/>
                  <a:uFillTx/>
                  <a:latin typeface="Tahoma" panose="020B0604030504040204" pitchFamily="34" charset="0"/>
                  <a:ea typeface="+mn-ea"/>
                  <a:cs typeface="+mn-cs"/>
                </a:rPr>
                <a:t> </a:t>
              </a:r>
            </a:p>
          </p:txBody>
        </p:sp>
        <p:sp>
          <p:nvSpPr>
            <p:cNvPr id="325647" name="Text Box 23"/>
            <p:cNvSpPr txBox="1">
              <a:spLocks noChangeArrowheads="1"/>
            </p:cNvSpPr>
            <p:nvPr/>
          </p:nvSpPr>
          <p:spPr bwMode="auto">
            <a:xfrm>
              <a:off x="3097" y="1506"/>
              <a:ext cx="728" cy="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1" i="0" u="none" strike="noStrike" kern="1200" cap="none" spc="0" normalizeH="0" baseline="0" noProof="0" dirty="0">
                  <a:ln>
                    <a:noFill/>
                  </a:ln>
                  <a:solidFill>
                    <a:srgbClr val="C00000"/>
                  </a:solidFill>
                  <a:effectLst/>
                  <a:uLnTx/>
                  <a:uFillTx/>
                  <a:latin typeface="Tahoma" panose="020B0604030504040204" pitchFamily="34" charset="0"/>
                  <a:ea typeface="+mn-ea"/>
                  <a:cs typeface="+mn-cs"/>
                </a:rPr>
                <a:t>(</a:t>
              </a:r>
              <a:r>
                <a:rPr kumimoji="0" lang="en-US" altLang="en-US" sz="1300" b="1" i="0" u="none" strike="noStrike" kern="1200" cap="none" spc="0" normalizeH="0" baseline="0" noProof="0" dirty="0" err="1">
                  <a:ln>
                    <a:noFill/>
                  </a:ln>
                  <a:solidFill>
                    <a:srgbClr val="C00000"/>
                  </a:solidFill>
                  <a:effectLst/>
                  <a:uLnTx/>
                  <a:uFillTx/>
                  <a:latin typeface="Tahoma" panose="020B0604030504040204" pitchFamily="34" charset="0"/>
                  <a:ea typeface="+mn-ea"/>
                  <a:cs typeface="+mn-cs"/>
                </a:rPr>
                <a:t>postcoital</a:t>
              </a:r>
              <a:r>
                <a:rPr kumimoji="0" lang="en-US" altLang="en-US" sz="1300" b="1" i="0" u="none" strike="noStrike" kern="1200" cap="none" spc="0" normalizeH="0" baseline="0" noProof="0" dirty="0">
                  <a:ln>
                    <a:noFill/>
                  </a:ln>
                  <a:solidFill>
                    <a:srgbClr val="C00000"/>
                  </a:solidFill>
                  <a:effectLst/>
                  <a:uLnTx/>
                  <a:uFillTx/>
                  <a:latin typeface="Tahoma" panose="020B0604030504040204" pitchFamily="34" charset="0"/>
                  <a:ea typeface="+mn-ea"/>
                  <a:cs typeface="+mn-cs"/>
                </a:rPr>
                <a:t>)</a:t>
              </a:r>
            </a:p>
          </p:txBody>
        </p:sp>
      </p:grpSp>
      <p:sp>
        <p:nvSpPr>
          <p:cNvPr id="325642" name="Rectangle 1"/>
          <p:cNvSpPr>
            <a:spLocks noChangeArrowheads="1"/>
          </p:cNvSpPr>
          <p:nvPr/>
        </p:nvSpPr>
        <p:spPr bwMode="auto">
          <a:xfrm>
            <a:off x="584200" y="4346973"/>
            <a:ext cx="8229600" cy="50006"/>
          </a:xfrm>
          <a:prstGeom prst="rect">
            <a:avLst/>
          </a:prstGeom>
          <a:solidFill>
            <a:schemeClr val="bg1"/>
          </a:solidFill>
          <a:ln w="9525" algn="ctr">
            <a:solidFill>
              <a:schemeClr val="tx1"/>
            </a:solidFill>
            <a:round/>
            <a:headEnd/>
            <a:tailEnd/>
          </a:ln>
        </p:spPr>
        <p:txBody>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2278063" indent="3175" eaLnBrk="0" fontAlgn="base" hangingPunct="0">
              <a:spcBef>
                <a:spcPct val="0"/>
              </a:spcBef>
              <a:spcAft>
                <a:spcPct val="0"/>
              </a:spcAft>
              <a:defRPr sz="2400">
                <a:solidFill>
                  <a:schemeClr val="tx1"/>
                </a:solidFill>
                <a:latin typeface="Times New Roman" panose="02020603050405020304" pitchFamily="18" charset="0"/>
              </a:defRPr>
            </a:lvl6pPr>
            <a:lvl7pPr marL="2735263" indent="3175" eaLnBrk="0" fontAlgn="base" hangingPunct="0">
              <a:spcBef>
                <a:spcPct val="0"/>
              </a:spcBef>
              <a:spcAft>
                <a:spcPct val="0"/>
              </a:spcAft>
              <a:defRPr sz="2400">
                <a:solidFill>
                  <a:schemeClr val="tx1"/>
                </a:solidFill>
                <a:latin typeface="Times New Roman" panose="02020603050405020304" pitchFamily="18" charset="0"/>
              </a:defRPr>
            </a:lvl7pPr>
            <a:lvl8pPr marL="3192463" indent="3175" eaLnBrk="0" fontAlgn="base" hangingPunct="0">
              <a:spcBef>
                <a:spcPct val="0"/>
              </a:spcBef>
              <a:spcAft>
                <a:spcPct val="0"/>
              </a:spcAft>
              <a:defRPr sz="2400">
                <a:solidFill>
                  <a:schemeClr val="tx1"/>
                </a:solidFill>
                <a:latin typeface="Times New Roman" panose="02020603050405020304" pitchFamily="18" charset="0"/>
              </a:defRPr>
            </a:lvl8pPr>
            <a:lvl9pPr marL="3649663" indent="3175" eaLnBrk="0" fontAlgn="base" hangingPunct="0">
              <a:spcBef>
                <a:spcPct val="0"/>
              </a:spcBef>
              <a:spcAft>
                <a:spcPct val="0"/>
              </a:spcAft>
              <a:defRPr sz="2400">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20000"/>
              </a:spcBef>
              <a:spcAft>
                <a:spcPts val="0"/>
              </a:spcAft>
              <a:buClr>
                <a:srgbClr val="FFFF00"/>
              </a:buClr>
              <a:buSzTx/>
              <a:buFontTx/>
              <a:buNone/>
              <a:tabLst/>
              <a:defRPr/>
            </a:pPr>
            <a:endParaRPr kumimoji="0" lang="en-US" altLang="en-US"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5643" name="Oval 28"/>
          <p:cNvSpPr>
            <a:spLocks noChangeArrowheads="1"/>
          </p:cNvSpPr>
          <p:nvPr/>
        </p:nvSpPr>
        <p:spPr bwMode="auto">
          <a:xfrm>
            <a:off x="3124200" y="1576387"/>
            <a:ext cx="1906588" cy="2709863"/>
          </a:xfrm>
          <a:prstGeom prst="ellipse">
            <a:avLst/>
          </a:prstGeom>
          <a:noFill/>
          <a:ln w="38100" algn="ctr">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ct val="20000"/>
              </a:spcBef>
              <a:spcAft>
                <a:spcPts val="0"/>
              </a:spcAft>
              <a:buClr>
                <a:srgbClr val="FFFF00"/>
              </a:buClr>
              <a:buSzTx/>
              <a:buFontTx/>
              <a:buNone/>
              <a:tabLst/>
              <a:defRPr/>
            </a:pPr>
            <a:endParaRPr kumimoji="0" lang="en-US" altLang="en-US" sz="1800" b="0" i="0" u="none" strike="noStrike" kern="1200" cap="none" spc="0" normalizeH="0" baseline="0" noProof="0">
              <a:ln>
                <a:noFill/>
              </a:ln>
              <a:solidFill>
                <a:srgbClr val="FFC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893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7150"/>
            <a:ext cx="8229600" cy="857250"/>
          </a:xfrm>
        </p:spPr>
        <p:txBody>
          <a:bodyPr/>
          <a:lstStyle/>
          <a:p>
            <a:r>
              <a:rPr lang="es-PE" dirty="0" smtClean="0"/>
              <a:t>HVTN in </a:t>
            </a:r>
            <a:r>
              <a:rPr lang="es-PE" dirty="0" err="1" smtClean="0"/>
              <a:t>Peru</a:t>
            </a:r>
            <a:endParaRPr lang="en-US" dirty="0"/>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3406407186"/>
              </p:ext>
            </p:extLst>
          </p:nvPr>
        </p:nvGraphicFramePr>
        <p:xfrm>
          <a:off x="457198" y="978509"/>
          <a:ext cx="7464932" cy="3394071"/>
        </p:xfrm>
        <a:graphic>
          <a:graphicData uri="http://schemas.openxmlformats.org/drawingml/2006/table">
            <a:tbl>
              <a:tblPr firstRow="1" firstCol="1" lastRow="1" lastCol="1" bandRow="1" bandCol="1"/>
              <a:tblGrid>
                <a:gridCol w="4800602">
                  <a:extLst>
                    <a:ext uri="{9D8B030D-6E8A-4147-A177-3AD203B41FA5}">
                      <a16:colId xmlns:a16="http://schemas.microsoft.com/office/drawing/2014/main" val="1098735940"/>
                    </a:ext>
                  </a:extLst>
                </a:gridCol>
                <a:gridCol w="838200">
                  <a:extLst>
                    <a:ext uri="{9D8B030D-6E8A-4147-A177-3AD203B41FA5}">
                      <a16:colId xmlns:a16="http://schemas.microsoft.com/office/drawing/2014/main" val="1379339175"/>
                    </a:ext>
                  </a:extLst>
                </a:gridCol>
                <a:gridCol w="990600">
                  <a:extLst>
                    <a:ext uri="{9D8B030D-6E8A-4147-A177-3AD203B41FA5}">
                      <a16:colId xmlns:a16="http://schemas.microsoft.com/office/drawing/2014/main" val="3079645453"/>
                    </a:ext>
                  </a:extLst>
                </a:gridCol>
                <a:gridCol w="835530">
                  <a:extLst>
                    <a:ext uri="{9D8B030D-6E8A-4147-A177-3AD203B41FA5}">
                      <a16:colId xmlns:a16="http://schemas.microsoft.com/office/drawing/2014/main" val="3247080081"/>
                    </a:ext>
                  </a:extLst>
                </a:gridCol>
              </a:tblGrid>
              <a:tr h="205247">
                <a:tc gridSpan="4">
                  <a:txBody>
                    <a:bodyPr/>
                    <a:lstStyle/>
                    <a:p>
                      <a:pPr algn="l">
                        <a:spcBef>
                          <a:spcPts val="1200"/>
                        </a:spcBef>
                        <a:spcAft>
                          <a:spcPts val="300"/>
                        </a:spcAft>
                      </a:pPr>
                      <a:r>
                        <a:rPr lang="en-US" sz="700" b="1">
                          <a:effectLst/>
                          <a:latin typeface="Arial" panose="020B0604020202020204" pitchFamily="34" charset="0"/>
                          <a:ea typeface="Times New Roman" panose="02020603050405020304" pitchFamily="18" charset="0"/>
                          <a:cs typeface="Arial" panose="020B0604020202020204" pitchFamily="34" charset="0"/>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a:noFill/>
                    </a:lnL>
                    <a:lnR>
                      <a:noFill/>
                    </a:lnR>
                    <a:lnT>
                      <a:noFill/>
                    </a:lnT>
                    <a:lnB w="12700" cap="flat" cmpd="sng" algn="ctr">
                      <a:solidFill>
                        <a:srgbClr val="548DD4"/>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52595225"/>
                  </a:ext>
                </a:extLst>
              </a:tr>
              <a:tr h="111671">
                <a:tc>
                  <a:txBody>
                    <a:bodyPr/>
                    <a:lstStyle/>
                    <a:p>
                      <a:pPr algn="ctr">
                        <a:spcAft>
                          <a:spcPts val="300"/>
                        </a:spcAft>
                      </a:pPr>
                      <a:r>
                        <a:rPr lang="en-US" sz="700" b="1">
                          <a:effectLst/>
                          <a:latin typeface="Arial" panose="020B0604020202020204" pitchFamily="34" charset="0"/>
                          <a:ea typeface="Times New Roman" panose="02020603050405020304" pitchFamily="18" charset="0"/>
                          <a:cs typeface="Arial" panose="020B0604020202020204" pitchFamily="34" charset="0"/>
                        </a:rPr>
                        <a:t>HVTN Studies</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C6D9F1"/>
                    </a:solidFill>
                  </a:tcPr>
                </a:tc>
                <a:tc>
                  <a:txBody>
                    <a:bodyPr/>
                    <a:lstStyle/>
                    <a:p>
                      <a:pPr algn="ctr">
                        <a:spcAft>
                          <a:spcPts val="300"/>
                        </a:spcAft>
                      </a:pPr>
                      <a:r>
                        <a:rPr lang="en-US" sz="700" b="1">
                          <a:effectLst/>
                          <a:latin typeface="Arial" panose="020B0604020202020204" pitchFamily="34" charset="0"/>
                          <a:ea typeface="Times New Roman" panose="02020603050405020304" pitchFamily="18" charset="0"/>
                          <a:cs typeface="Arial" panose="020B0604020202020204" pitchFamily="34" charset="0"/>
                        </a:rPr>
                        <a:t>Screened</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C6D9F1"/>
                    </a:solidFill>
                  </a:tcPr>
                </a:tc>
                <a:tc>
                  <a:txBody>
                    <a:bodyPr/>
                    <a:lstStyle/>
                    <a:p>
                      <a:pPr algn="ctr">
                        <a:spcAft>
                          <a:spcPts val="300"/>
                        </a:spcAft>
                      </a:pPr>
                      <a:r>
                        <a:rPr lang="en-US" sz="700" b="1">
                          <a:effectLst/>
                          <a:latin typeface="Arial" panose="020B0604020202020204" pitchFamily="34" charset="0"/>
                          <a:ea typeface="Times New Roman" panose="02020603050405020304" pitchFamily="18" charset="0"/>
                          <a:cs typeface="Arial" panose="020B0604020202020204" pitchFamily="34" charset="0"/>
                        </a:rPr>
                        <a:t>Enrolled</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C6D9F1"/>
                    </a:solidFill>
                  </a:tcPr>
                </a:tc>
                <a:tc>
                  <a:txBody>
                    <a:bodyPr/>
                    <a:lstStyle/>
                    <a:p>
                      <a:pPr algn="ctr">
                        <a:spcAft>
                          <a:spcPts val="300"/>
                        </a:spcAft>
                      </a:pPr>
                      <a:r>
                        <a:rPr lang="en-US" sz="700" b="1">
                          <a:effectLst/>
                          <a:latin typeface="Arial" panose="020B0604020202020204" pitchFamily="34" charset="0"/>
                          <a:ea typeface="Times New Roman" panose="02020603050405020304" pitchFamily="18" charset="0"/>
                          <a:cs typeface="Arial" panose="020B0604020202020204" pitchFamily="34" charset="0"/>
                        </a:rPr>
                        <a:t>Status</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C6D9F1"/>
                    </a:solidFill>
                  </a:tcPr>
                </a:tc>
                <a:extLst>
                  <a:ext uri="{0D108BD9-81ED-4DB2-BD59-A6C34878D82A}">
                    <a16:rowId xmlns:a16="http://schemas.microsoft.com/office/drawing/2014/main" val="1427796609"/>
                  </a:ext>
                </a:extLst>
              </a:tr>
              <a:tr h="198526">
                <a:tc>
                  <a:txBody>
                    <a:bodyPr/>
                    <a:lstStyle/>
                    <a:p>
                      <a:pPr algn="l">
                        <a:spcAft>
                          <a:spcPts val="300"/>
                        </a:spcAft>
                        <a:tabLst>
                          <a:tab pos="900430" algn="l"/>
                        </a:tabLst>
                      </a:pPr>
                      <a:r>
                        <a:rPr lang="en-US" sz="700" b="1">
                          <a:effectLst/>
                          <a:latin typeface="Arial" panose="020B0604020202020204" pitchFamily="34" charset="0"/>
                          <a:ea typeface="Times New Roman" panose="02020603050405020304" pitchFamily="18" charset="0"/>
                          <a:cs typeface="Arial" panose="020B0604020202020204" pitchFamily="34" charset="0"/>
                        </a:rPr>
                        <a:t>HVTN 910</a:t>
                      </a:r>
                      <a:r>
                        <a:rPr lang="en-US" sz="700">
                          <a:effectLst/>
                          <a:latin typeface="Arial" panose="020B0604020202020204" pitchFamily="34" charset="0"/>
                          <a:ea typeface="Times New Roman" panose="02020603050405020304" pitchFamily="18" charset="0"/>
                          <a:cs typeface="Arial" panose="020B0604020202020204" pitchFamily="34" charset="0"/>
                        </a:rPr>
                        <a:t>, assessment of the persistence of HIV vaccine-induced seropositivity</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a:effectLst/>
                          <a:latin typeface="Arial" panose="020B0604020202020204" pitchFamily="34" charset="0"/>
                          <a:ea typeface="Times New Roman" panose="02020603050405020304" pitchFamily="18" charset="0"/>
                          <a:cs typeface="Arial" panose="020B0604020202020204" pitchFamily="34" charset="0"/>
                        </a:rPr>
                        <a:t>48</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a:effectLst/>
                          <a:latin typeface="Arial" panose="020B0604020202020204" pitchFamily="34" charset="0"/>
                          <a:ea typeface="Times New Roman" panose="02020603050405020304" pitchFamily="18" charset="0"/>
                          <a:cs typeface="Arial" panose="020B0604020202020204" pitchFamily="34" charset="0"/>
                        </a:rPr>
                        <a:t>46</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a:effectLst/>
                          <a:latin typeface="Arial" panose="020B0604020202020204" pitchFamily="34" charset="0"/>
                          <a:ea typeface="Times New Roman" panose="02020603050405020304" pitchFamily="18" charset="0"/>
                          <a:cs typeface="Arial" panose="020B0604020202020204" pitchFamily="34" charset="0"/>
                        </a:rPr>
                        <a:t>Enrolling</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extLst>
                  <a:ext uri="{0D108BD9-81ED-4DB2-BD59-A6C34878D82A}">
                    <a16:rowId xmlns:a16="http://schemas.microsoft.com/office/drawing/2014/main" val="3025043410"/>
                  </a:ext>
                </a:extLst>
              </a:tr>
              <a:tr h="297789">
                <a:tc>
                  <a:txBody>
                    <a:bodyPr/>
                    <a:lstStyle/>
                    <a:p>
                      <a:pPr algn="l">
                        <a:spcAft>
                          <a:spcPts val="300"/>
                        </a:spcAft>
                        <a:tabLst>
                          <a:tab pos="900430" algn="l"/>
                        </a:tabLst>
                      </a:pPr>
                      <a:r>
                        <a:rPr lang="en-US" sz="700" b="1">
                          <a:effectLst/>
                          <a:latin typeface="Arial" panose="020B0604020202020204" pitchFamily="34" charset="0"/>
                          <a:ea typeface="Times New Roman" panose="02020603050405020304" pitchFamily="18" charset="0"/>
                          <a:cs typeface="Arial" panose="020B0604020202020204" pitchFamily="34" charset="0"/>
                        </a:rPr>
                        <a:t>HVTN 914</a:t>
                      </a:r>
                      <a:r>
                        <a:rPr lang="en-US" sz="700">
                          <a:effectLst/>
                          <a:latin typeface="Arial" panose="020B0604020202020204" pitchFamily="34" charset="0"/>
                          <a:ea typeface="Times New Roman" panose="02020603050405020304" pitchFamily="18" charset="0"/>
                          <a:cs typeface="Arial" panose="020B0604020202020204" pitchFamily="34" charset="0"/>
                        </a:rPr>
                        <a:t>, measuring immune responses and activation levels in the foreskin and rectosigmoid mucosa</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a:effectLst/>
                          <a:latin typeface="Arial" panose="020B0604020202020204" pitchFamily="34" charset="0"/>
                          <a:ea typeface="Times New Roman" panose="02020603050405020304" pitchFamily="18" charset="0"/>
                          <a:cs typeface="Arial" panose="020B0604020202020204" pitchFamily="34" charset="0"/>
                        </a:rPr>
                        <a:t>72</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a:effectLst/>
                          <a:latin typeface="Arial" panose="020B0604020202020204" pitchFamily="34" charset="0"/>
                          <a:ea typeface="Times New Roman" panose="02020603050405020304" pitchFamily="18" charset="0"/>
                          <a:cs typeface="Arial" panose="020B0604020202020204" pitchFamily="34" charset="0"/>
                        </a:rPr>
                        <a:t>29</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a:effectLst/>
                          <a:latin typeface="Arial" panose="020B0604020202020204" pitchFamily="34" charset="0"/>
                          <a:ea typeface="Times New Roman" panose="02020603050405020304" pitchFamily="18" charset="0"/>
                          <a:cs typeface="Arial" panose="020B0604020202020204" pitchFamily="34" charset="0"/>
                        </a:rPr>
                        <a:t>Completed</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extLst>
                  <a:ext uri="{0D108BD9-81ED-4DB2-BD59-A6C34878D82A}">
                    <a16:rowId xmlns:a16="http://schemas.microsoft.com/office/drawing/2014/main" val="485305672"/>
                  </a:ext>
                </a:extLst>
              </a:tr>
              <a:tr h="198526">
                <a:tc>
                  <a:txBody>
                    <a:bodyPr/>
                    <a:lstStyle/>
                    <a:p>
                      <a:pPr algn="l">
                        <a:spcAft>
                          <a:spcPts val="300"/>
                        </a:spcAft>
                        <a:tabLst>
                          <a:tab pos="900430" algn="l"/>
                        </a:tabLst>
                      </a:pPr>
                      <a:r>
                        <a:rPr lang="en-US" sz="700" b="1">
                          <a:effectLst/>
                          <a:latin typeface="Arial" panose="020B0604020202020204" pitchFamily="34" charset="0"/>
                          <a:ea typeface="Times New Roman" panose="02020603050405020304" pitchFamily="18" charset="0"/>
                          <a:cs typeface="Arial" panose="020B0604020202020204" pitchFamily="34" charset="0"/>
                        </a:rPr>
                        <a:t>HVTN 802</a:t>
                      </a:r>
                      <a:r>
                        <a:rPr lang="en-US" sz="700">
                          <a:effectLst/>
                          <a:latin typeface="Arial" panose="020B0604020202020204" pitchFamily="34" charset="0"/>
                          <a:ea typeface="Times New Roman" panose="02020603050405020304" pitchFamily="18" charset="0"/>
                          <a:cs typeface="Arial" panose="020B0604020202020204" pitchFamily="34" charset="0"/>
                        </a:rPr>
                        <a:t>, to describe the response to ART in former vaccine study volunteers</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a:effectLst/>
                          <a:latin typeface="Arial" panose="020B0604020202020204" pitchFamily="34" charset="0"/>
                          <a:ea typeface="Times New Roman" panose="02020603050405020304" pitchFamily="18" charset="0"/>
                          <a:cs typeface="Arial" panose="020B0604020202020204" pitchFamily="34" charset="0"/>
                        </a:rPr>
                        <a:t>42</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a:effectLst/>
                          <a:latin typeface="Arial" panose="020B0604020202020204" pitchFamily="34" charset="0"/>
                          <a:ea typeface="Times New Roman" panose="02020603050405020304" pitchFamily="18" charset="0"/>
                          <a:cs typeface="Arial" panose="020B0604020202020204" pitchFamily="34" charset="0"/>
                        </a:rPr>
                        <a:t>29</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a:effectLst/>
                          <a:latin typeface="Arial" panose="020B0604020202020204" pitchFamily="34" charset="0"/>
                          <a:ea typeface="Times New Roman" panose="02020603050405020304" pitchFamily="18" charset="0"/>
                          <a:cs typeface="Arial" panose="020B0604020202020204" pitchFamily="34" charset="0"/>
                        </a:rPr>
                        <a:t>Enrolling</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extLst>
                  <a:ext uri="{0D108BD9-81ED-4DB2-BD59-A6C34878D82A}">
                    <a16:rowId xmlns:a16="http://schemas.microsoft.com/office/drawing/2014/main" val="1851608565"/>
                  </a:ext>
                </a:extLst>
              </a:tr>
              <a:tr h="297789">
                <a:tc>
                  <a:txBody>
                    <a:bodyPr/>
                    <a:lstStyle/>
                    <a:p>
                      <a:pPr algn="l">
                        <a:spcAft>
                          <a:spcPts val="300"/>
                        </a:spcAft>
                        <a:tabLst>
                          <a:tab pos="900430" algn="l"/>
                        </a:tabLst>
                      </a:pPr>
                      <a:r>
                        <a:rPr lang="en-US" sz="700" b="1">
                          <a:effectLst/>
                          <a:latin typeface="Arial" panose="020B0604020202020204" pitchFamily="34" charset="0"/>
                          <a:ea typeface="Times New Roman" panose="02020603050405020304" pitchFamily="18" charset="0"/>
                          <a:cs typeface="Arial" panose="020B0604020202020204" pitchFamily="34" charset="0"/>
                        </a:rPr>
                        <a:t>HVTN 404,</a:t>
                      </a:r>
                      <a:r>
                        <a:rPr lang="en-US" sz="700">
                          <a:effectLst/>
                          <a:latin typeface="Arial" panose="020B0604020202020204" pitchFamily="34" charset="0"/>
                          <a:ea typeface="Times New Roman" panose="02020603050405020304" pitchFamily="18" charset="0"/>
                          <a:cs typeface="Arial" panose="020B0604020202020204" pitchFamily="34" charset="0"/>
                        </a:rPr>
                        <a:t> to follow Phase 1/2 vaccine study volunteers who became HIV infected</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a:effectLst/>
                          <a:latin typeface="Arial" panose="020B0604020202020204" pitchFamily="34" charset="0"/>
                          <a:ea typeface="Times New Roman" panose="02020603050405020304" pitchFamily="18" charset="0"/>
                          <a:cs typeface="Arial" panose="020B0604020202020204" pitchFamily="34" charset="0"/>
                        </a:rPr>
                        <a:t>6</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a:effectLst/>
                          <a:latin typeface="Arial" panose="020B0604020202020204" pitchFamily="34" charset="0"/>
                          <a:ea typeface="Times New Roman" panose="02020603050405020304" pitchFamily="18" charset="0"/>
                          <a:cs typeface="Arial" panose="020B0604020202020204" pitchFamily="34" charset="0"/>
                        </a:rPr>
                        <a:t>6</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a:effectLst/>
                          <a:latin typeface="Arial" panose="020B0604020202020204" pitchFamily="34" charset="0"/>
                          <a:ea typeface="Times New Roman" panose="02020603050405020304" pitchFamily="18" charset="0"/>
                          <a:cs typeface="Arial" panose="020B0604020202020204" pitchFamily="34" charset="0"/>
                        </a:rPr>
                        <a:t>Enrolling</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extLst>
                  <a:ext uri="{0D108BD9-81ED-4DB2-BD59-A6C34878D82A}">
                    <a16:rowId xmlns:a16="http://schemas.microsoft.com/office/drawing/2014/main" val="680203925"/>
                  </a:ext>
                </a:extLst>
              </a:tr>
              <a:tr h="297789">
                <a:tc>
                  <a:txBody>
                    <a:bodyPr/>
                    <a:lstStyle/>
                    <a:p>
                      <a:pPr algn="l">
                        <a:spcAft>
                          <a:spcPts val="300"/>
                        </a:spcAft>
                      </a:pPr>
                      <a:r>
                        <a:rPr lang="en-US" sz="700" b="1">
                          <a:effectLst/>
                          <a:latin typeface="Arial" panose="020B0604020202020204" pitchFamily="34" charset="0"/>
                          <a:ea typeface="Times New Roman" panose="02020603050405020304" pitchFamily="18" charset="0"/>
                          <a:cs typeface="Arial" panose="020B0604020202020204" pitchFamily="34" charset="0"/>
                        </a:rPr>
                        <a:t>HVTN 084</a:t>
                      </a:r>
                      <a:r>
                        <a:rPr lang="en-US" sz="700">
                          <a:effectLst/>
                          <a:latin typeface="Arial" panose="020B0604020202020204" pitchFamily="34" charset="0"/>
                          <a:ea typeface="Times New Roman" panose="02020603050405020304" pitchFamily="18" charset="0"/>
                          <a:cs typeface="Arial" panose="020B0604020202020204" pitchFamily="34" charset="0"/>
                        </a:rPr>
                        <a:t>,</a:t>
                      </a:r>
                      <a:r>
                        <a:rPr lang="en-US" sz="700" baseline="30000">
                          <a:effectLst/>
                          <a:latin typeface="Arial" panose="020B0604020202020204" pitchFamily="34" charset="0"/>
                          <a:ea typeface="Times New Roman" panose="02020603050405020304" pitchFamily="18" charset="0"/>
                          <a:cs typeface="Arial" panose="020B0604020202020204" pitchFamily="34" charset="0"/>
                        </a:rPr>
                        <a:t>83</a:t>
                      </a:r>
                      <a:r>
                        <a:rPr lang="en-US" sz="700">
                          <a:effectLst/>
                          <a:latin typeface="Arial" panose="020B0604020202020204" pitchFamily="34" charset="0"/>
                          <a:ea typeface="Times New Roman" panose="02020603050405020304" pitchFamily="18" charset="0"/>
                          <a:cs typeface="Arial" panose="020B0604020202020204" pitchFamily="34" charset="0"/>
                        </a:rPr>
                        <a:t> phase 1b trial to examine antigenic competition of two vaccine candidates</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a:effectLst/>
                          <a:latin typeface="Arial" panose="020B0604020202020204" pitchFamily="34" charset="0"/>
                          <a:ea typeface="Times New Roman" panose="02020603050405020304" pitchFamily="18" charset="0"/>
                          <a:cs typeface="Arial" panose="020B0604020202020204" pitchFamily="34" charset="0"/>
                        </a:rPr>
                        <a:t>100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a:effectLst/>
                          <a:latin typeface="Arial" panose="020B0604020202020204" pitchFamily="34" charset="0"/>
                          <a:ea typeface="Times New Roman" panose="02020603050405020304" pitchFamily="18" charset="0"/>
                          <a:cs typeface="Arial" panose="020B0604020202020204" pitchFamily="34" charset="0"/>
                        </a:rPr>
                        <a:t>32</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a:effectLst/>
                          <a:latin typeface="Arial" panose="020B0604020202020204" pitchFamily="34" charset="0"/>
                          <a:ea typeface="Times New Roman" panose="02020603050405020304" pitchFamily="18" charset="0"/>
                          <a:cs typeface="Arial" panose="020B0604020202020204" pitchFamily="34" charset="0"/>
                        </a:rPr>
                        <a:t>Completed</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extLst>
                  <a:ext uri="{0D108BD9-81ED-4DB2-BD59-A6C34878D82A}">
                    <a16:rowId xmlns:a16="http://schemas.microsoft.com/office/drawing/2014/main" val="1433581156"/>
                  </a:ext>
                </a:extLst>
              </a:tr>
              <a:tr h="297789">
                <a:tc>
                  <a:txBody>
                    <a:bodyPr/>
                    <a:lstStyle/>
                    <a:p>
                      <a:pPr algn="l">
                        <a:spcAft>
                          <a:spcPts val="300"/>
                        </a:spcAft>
                      </a:pPr>
                      <a:r>
                        <a:rPr lang="en-US" sz="700" b="1">
                          <a:effectLst/>
                          <a:latin typeface="Arial" panose="020B0604020202020204" pitchFamily="34" charset="0"/>
                          <a:ea typeface="Times New Roman" panose="02020603050405020304" pitchFamily="18" charset="0"/>
                          <a:cs typeface="Arial" panose="020B0604020202020204" pitchFamily="34" charset="0"/>
                        </a:rPr>
                        <a:t>HVTN 205</a:t>
                      </a:r>
                      <a:r>
                        <a:rPr lang="en-US" sz="700">
                          <a:effectLst/>
                          <a:latin typeface="Arial" panose="020B0604020202020204" pitchFamily="34" charset="0"/>
                          <a:ea typeface="Times New Roman" panose="02020603050405020304" pitchFamily="18" charset="0"/>
                          <a:cs typeface="Arial" panose="020B0604020202020204" pitchFamily="34" charset="0"/>
                        </a:rPr>
                        <a:t>,</a:t>
                      </a:r>
                      <a:r>
                        <a:rPr lang="en-US" sz="700" baseline="30000">
                          <a:effectLst/>
                          <a:latin typeface="Arial" panose="020B0604020202020204" pitchFamily="34" charset="0"/>
                          <a:ea typeface="Times New Roman" panose="02020603050405020304" pitchFamily="18" charset="0"/>
                          <a:cs typeface="Arial" panose="020B0604020202020204" pitchFamily="34" charset="0"/>
                        </a:rPr>
                        <a:t>84</a:t>
                      </a:r>
                      <a:r>
                        <a:rPr lang="en-US" sz="700">
                          <a:effectLst/>
                          <a:latin typeface="Arial" panose="020B0604020202020204" pitchFamily="34" charset="0"/>
                          <a:ea typeface="Times New Roman" panose="02020603050405020304" pitchFamily="18" charset="0"/>
                          <a:cs typeface="Arial" panose="020B0604020202020204" pitchFamily="34" charset="0"/>
                        </a:rPr>
                        <a:t> phase 2a trial a prime-boost (plasmid DNA and vector) vaccine regimen</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a:effectLst/>
                          <a:latin typeface="Arial" panose="020B0604020202020204" pitchFamily="34" charset="0"/>
                          <a:ea typeface="Times New Roman" panose="02020603050405020304" pitchFamily="18" charset="0"/>
                          <a:cs typeface="Arial" panose="020B0604020202020204" pitchFamily="34" charset="0"/>
                        </a:rPr>
                        <a:t>131</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a:effectLst/>
                          <a:latin typeface="Arial" panose="020B0604020202020204" pitchFamily="34" charset="0"/>
                          <a:ea typeface="Times New Roman" panose="02020603050405020304" pitchFamily="18" charset="0"/>
                          <a:cs typeface="Arial" panose="020B0604020202020204" pitchFamily="34" charset="0"/>
                        </a:rPr>
                        <a:t>48</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a:effectLst/>
                          <a:latin typeface="Arial" panose="020B0604020202020204" pitchFamily="34" charset="0"/>
                          <a:ea typeface="Times New Roman" panose="02020603050405020304" pitchFamily="18" charset="0"/>
                          <a:cs typeface="Arial" panose="020B0604020202020204" pitchFamily="34" charset="0"/>
                        </a:rPr>
                        <a:t>Completed</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extLst>
                  <a:ext uri="{0D108BD9-81ED-4DB2-BD59-A6C34878D82A}">
                    <a16:rowId xmlns:a16="http://schemas.microsoft.com/office/drawing/2014/main" val="672397141"/>
                  </a:ext>
                </a:extLst>
              </a:tr>
              <a:tr h="198526">
                <a:tc>
                  <a:txBody>
                    <a:bodyPr/>
                    <a:lstStyle/>
                    <a:p>
                      <a:pPr algn="l">
                        <a:spcAft>
                          <a:spcPts val="300"/>
                        </a:spcAft>
                      </a:pPr>
                      <a:r>
                        <a:rPr lang="en-US" sz="700" b="1">
                          <a:effectLst/>
                          <a:latin typeface="Arial" panose="020B0604020202020204" pitchFamily="34" charset="0"/>
                          <a:ea typeface="Times New Roman" panose="02020603050405020304" pitchFamily="18" charset="0"/>
                          <a:cs typeface="Arial" panose="020B0604020202020204" pitchFamily="34" charset="0"/>
                        </a:rPr>
                        <a:t>HVTN 403</a:t>
                      </a:r>
                      <a:r>
                        <a:rPr lang="en-US" sz="700">
                          <a:effectLst/>
                          <a:latin typeface="Arial" panose="020B0604020202020204" pitchFamily="34" charset="0"/>
                          <a:ea typeface="Times New Roman" panose="02020603050405020304" pitchFamily="18" charset="0"/>
                          <a:cs typeface="Arial" panose="020B0604020202020204" pitchFamily="34" charset="0"/>
                        </a:rPr>
                        <a:t>, to follow vaccine study volunteers who became HIV infected</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a:effectLst/>
                          <a:latin typeface="Arial" panose="020B0604020202020204" pitchFamily="34" charset="0"/>
                          <a:ea typeface="Times New Roman" panose="02020603050405020304" pitchFamily="18" charset="0"/>
                          <a:cs typeface="Arial" panose="020B0604020202020204" pitchFamily="34" charset="0"/>
                        </a:rPr>
                        <a:t>4</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a:effectLst/>
                          <a:latin typeface="Arial" panose="020B0604020202020204" pitchFamily="34" charset="0"/>
                          <a:ea typeface="Times New Roman" panose="02020603050405020304" pitchFamily="18" charset="0"/>
                          <a:cs typeface="Arial" panose="020B0604020202020204" pitchFamily="34" charset="0"/>
                        </a:rPr>
                        <a:t>4</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a:effectLst/>
                          <a:latin typeface="Arial" panose="020B0604020202020204" pitchFamily="34" charset="0"/>
                          <a:ea typeface="Times New Roman" panose="02020603050405020304" pitchFamily="18" charset="0"/>
                          <a:cs typeface="Arial" panose="020B0604020202020204" pitchFamily="34" charset="0"/>
                        </a:rPr>
                        <a:t>Completed</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extLst>
                  <a:ext uri="{0D108BD9-81ED-4DB2-BD59-A6C34878D82A}">
                    <a16:rowId xmlns:a16="http://schemas.microsoft.com/office/drawing/2014/main" val="1410843618"/>
                  </a:ext>
                </a:extLst>
              </a:tr>
              <a:tr h="297789">
                <a:tc>
                  <a:txBody>
                    <a:bodyPr/>
                    <a:lstStyle/>
                    <a:p>
                      <a:pPr algn="l">
                        <a:spcAft>
                          <a:spcPts val="300"/>
                        </a:spcAft>
                      </a:pPr>
                      <a:r>
                        <a:rPr lang="en-US" sz="700" b="1">
                          <a:effectLst/>
                          <a:latin typeface="Arial" panose="020B0604020202020204" pitchFamily="34" charset="0"/>
                          <a:ea typeface="Times New Roman" panose="02020603050405020304" pitchFamily="18" charset="0"/>
                          <a:cs typeface="Arial" panose="020B0604020202020204" pitchFamily="34" charset="0"/>
                        </a:rPr>
                        <a:t>HVTN 502</a:t>
                      </a:r>
                      <a:r>
                        <a:rPr lang="en-US" sz="700">
                          <a:effectLst/>
                          <a:latin typeface="Arial" panose="020B0604020202020204" pitchFamily="34" charset="0"/>
                          <a:ea typeface="Times New Roman" panose="02020603050405020304" pitchFamily="18" charset="0"/>
                          <a:cs typeface="Arial" panose="020B0604020202020204" pitchFamily="34" charset="0"/>
                        </a:rPr>
                        <a:t>,</a:t>
                      </a:r>
                      <a:r>
                        <a:rPr lang="en-US" sz="700" baseline="30000">
                          <a:effectLst/>
                          <a:latin typeface="Arial" panose="020B0604020202020204" pitchFamily="34" charset="0"/>
                          <a:ea typeface="Times New Roman" panose="02020603050405020304" pitchFamily="18" charset="0"/>
                          <a:cs typeface="Arial" panose="020B0604020202020204" pitchFamily="34" charset="0"/>
                        </a:rPr>
                        <a:t>54</a:t>
                      </a:r>
                      <a:r>
                        <a:rPr lang="en-US" sz="700">
                          <a:effectLst/>
                          <a:latin typeface="Arial" panose="020B0604020202020204" pitchFamily="34" charset="0"/>
                          <a:ea typeface="Times New Roman" panose="02020603050405020304" pitchFamily="18" charset="0"/>
                          <a:cs typeface="Arial" panose="020B0604020202020204" pitchFamily="34" charset="0"/>
                        </a:rPr>
                        <a:t> phase 2b study of the MRKAd5 HIV-1 in adults at high risk of HIV</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a:effectLst/>
                          <a:latin typeface="Arial" panose="020B0604020202020204" pitchFamily="34" charset="0"/>
                          <a:ea typeface="Times New Roman" panose="02020603050405020304" pitchFamily="18" charset="0"/>
                          <a:cs typeface="Arial" panose="020B0604020202020204" pitchFamily="34" charset="0"/>
                        </a:rPr>
                        <a:t>882</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a:effectLst/>
                          <a:latin typeface="Arial" panose="020B0604020202020204" pitchFamily="34" charset="0"/>
                          <a:ea typeface="Times New Roman" panose="02020603050405020304" pitchFamily="18" charset="0"/>
                          <a:cs typeface="Arial" panose="020B0604020202020204" pitchFamily="34" charset="0"/>
                        </a:rPr>
                        <a:t>470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a:effectLst/>
                          <a:latin typeface="Arial" panose="020B0604020202020204" pitchFamily="34" charset="0"/>
                          <a:ea typeface="Times New Roman" panose="02020603050405020304" pitchFamily="18" charset="0"/>
                          <a:cs typeface="Arial" panose="020B0604020202020204" pitchFamily="34" charset="0"/>
                        </a:rPr>
                        <a:t>Completed</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extLst>
                  <a:ext uri="{0D108BD9-81ED-4DB2-BD59-A6C34878D82A}">
                    <a16:rowId xmlns:a16="http://schemas.microsoft.com/office/drawing/2014/main" val="737018160"/>
                  </a:ext>
                </a:extLst>
              </a:tr>
              <a:tr h="198526">
                <a:tc>
                  <a:txBody>
                    <a:bodyPr/>
                    <a:lstStyle/>
                    <a:p>
                      <a:pPr algn="l">
                        <a:spcAft>
                          <a:spcPts val="300"/>
                        </a:spcAft>
                      </a:pPr>
                      <a:r>
                        <a:rPr lang="en-US" sz="700" b="1">
                          <a:effectLst/>
                          <a:latin typeface="Arial" panose="020B0604020202020204" pitchFamily="34" charset="0"/>
                          <a:ea typeface="Times New Roman" panose="02020603050405020304" pitchFamily="18" charset="0"/>
                          <a:cs typeface="Arial" panose="020B0604020202020204" pitchFamily="34" charset="0"/>
                        </a:rPr>
                        <a:t>HVTN 504</a:t>
                      </a:r>
                      <a:r>
                        <a:rPr lang="en-US" sz="700">
                          <a:effectLst/>
                          <a:latin typeface="Arial" panose="020B0604020202020204" pitchFamily="34" charset="0"/>
                          <a:ea typeface="Times New Roman" panose="02020603050405020304" pitchFamily="18" charset="0"/>
                          <a:cs typeface="Arial" panose="020B0604020202020204" pitchFamily="34" charset="0"/>
                        </a:rPr>
                        <a:t>, to follow STEP study volunteers</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a:effectLst/>
                          <a:latin typeface="Arial" panose="020B0604020202020204" pitchFamily="34" charset="0"/>
                          <a:ea typeface="Times New Roman" panose="02020603050405020304" pitchFamily="18" charset="0"/>
                          <a:cs typeface="Arial" panose="020B0604020202020204" pitchFamily="34" charset="0"/>
                        </a:rPr>
                        <a:t>368</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a:effectLst/>
                          <a:latin typeface="Arial" panose="020B0604020202020204" pitchFamily="34" charset="0"/>
                          <a:ea typeface="Times New Roman" panose="02020603050405020304" pitchFamily="18" charset="0"/>
                          <a:cs typeface="Arial" panose="020B0604020202020204" pitchFamily="34" charset="0"/>
                        </a:rPr>
                        <a:t>368</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a:effectLst/>
                          <a:latin typeface="Arial" panose="020B0604020202020204" pitchFamily="34" charset="0"/>
                          <a:ea typeface="Times New Roman" panose="02020603050405020304" pitchFamily="18" charset="0"/>
                          <a:cs typeface="Arial" panose="020B0604020202020204" pitchFamily="34" charset="0"/>
                        </a:rPr>
                        <a:t>Completed</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extLst>
                  <a:ext uri="{0D108BD9-81ED-4DB2-BD59-A6C34878D82A}">
                    <a16:rowId xmlns:a16="http://schemas.microsoft.com/office/drawing/2014/main" val="2532540134"/>
                  </a:ext>
                </a:extLst>
              </a:tr>
              <a:tr h="297789">
                <a:tc>
                  <a:txBody>
                    <a:bodyPr/>
                    <a:lstStyle/>
                    <a:p>
                      <a:pPr algn="l">
                        <a:spcAft>
                          <a:spcPts val="300"/>
                        </a:spcAft>
                      </a:pPr>
                      <a:r>
                        <a:rPr lang="en-US" sz="700" b="1">
                          <a:effectLst/>
                          <a:latin typeface="Arial" panose="020B0604020202020204" pitchFamily="34" charset="0"/>
                          <a:ea typeface="Times New Roman" panose="02020603050405020304" pitchFamily="18" charset="0"/>
                          <a:cs typeface="Arial" panose="020B0604020202020204" pitchFamily="34" charset="0"/>
                        </a:rPr>
                        <a:t>HVTN 069</a:t>
                      </a:r>
                      <a:r>
                        <a:rPr lang="en-US" sz="700">
                          <a:effectLst/>
                          <a:latin typeface="Arial" panose="020B0604020202020204" pitchFamily="34" charset="0"/>
                          <a:ea typeface="Times New Roman" panose="02020603050405020304" pitchFamily="18" charset="0"/>
                          <a:cs typeface="Arial" panose="020B0604020202020204" pitchFamily="34" charset="0"/>
                        </a:rPr>
                        <a:t>,</a:t>
                      </a:r>
                      <a:r>
                        <a:rPr lang="en-US" sz="700" baseline="30000">
                          <a:effectLst/>
                          <a:latin typeface="Arial" panose="020B0604020202020204" pitchFamily="34" charset="0"/>
                          <a:ea typeface="Times New Roman" panose="02020603050405020304" pitchFamily="18" charset="0"/>
                          <a:cs typeface="Arial" panose="020B0604020202020204" pitchFamily="34" charset="0"/>
                        </a:rPr>
                        <a:t>82</a:t>
                      </a:r>
                      <a:r>
                        <a:rPr lang="en-US" sz="700">
                          <a:effectLst/>
                          <a:latin typeface="Arial" panose="020B0604020202020204" pitchFamily="34" charset="0"/>
                          <a:ea typeface="Times New Roman" panose="02020603050405020304" pitchFamily="18" charset="0"/>
                          <a:cs typeface="Arial" panose="020B0604020202020204" pitchFamily="34" charset="0"/>
                        </a:rPr>
                        <a:t> to evaluate a prime (DNA plasmid) boost (Ad5) vaccines in healthy Ad5 (-) adults</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a:effectLst/>
                          <a:latin typeface="Arial" panose="020B0604020202020204" pitchFamily="34" charset="0"/>
                          <a:ea typeface="Times New Roman" panose="02020603050405020304" pitchFamily="18" charset="0"/>
                          <a:cs typeface="Arial" panose="020B0604020202020204" pitchFamily="34" charset="0"/>
                        </a:rPr>
                        <a:t>40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a:effectLst/>
                          <a:latin typeface="Arial" panose="020B0604020202020204" pitchFamily="34" charset="0"/>
                          <a:ea typeface="Times New Roman" panose="02020603050405020304" pitchFamily="18" charset="0"/>
                          <a:cs typeface="Arial" panose="020B0604020202020204" pitchFamily="34" charset="0"/>
                        </a:rPr>
                        <a:t>18</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a:effectLst/>
                          <a:latin typeface="Arial" panose="020B0604020202020204" pitchFamily="34" charset="0"/>
                          <a:ea typeface="Times New Roman" panose="02020603050405020304" pitchFamily="18" charset="0"/>
                          <a:cs typeface="Arial" panose="020B0604020202020204" pitchFamily="34" charset="0"/>
                        </a:rPr>
                        <a:t>Completed</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extLst>
                  <a:ext uri="{0D108BD9-81ED-4DB2-BD59-A6C34878D82A}">
                    <a16:rowId xmlns:a16="http://schemas.microsoft.com/office/drawing/2014/main" val="3850856700"/>
                  </a:ext>
                </a:extLst>
              </a:tr>
              <a:tr h="198526">
                <a:tc>
                  <a:txBody>
                    <a:bodyPr/>
                    <a:lstStyle/>
                    <a:p>
                      <a:pPr algn="l">
                        <a:spcAft>
                          <a:spcPts val="300"/>
                        </a:spcAft>
                      </a:pPr>
                      <a:r>
                        <a:rPr lang="en-US" sz="700" b="1">
                          <a:effectLst/>
                          <a:latin typeface="Arial" panose="020B0604020202020204" pitchFamily="34" charset="0"/>
                          <a:ea typeface="Times New Roman" panose="02020603050405020304" pitchFamily="18" charset="0"/>
                          <a:cs typeface="Arial" panose="020B0604020202020204" pitchFamily="34" charset="0"/>
                        </a:rPr>
                        <a:t>HVTN 905-2</a:t>
                      </a:r>
                      <a:r>
                        <a:rPr lang="en-US" sz="700">
                          <a:effectLst/>
                          <a:latin typeface="Arial" panose="020B0604020202020204" pitchFamily="34" charset="0"/>
                          <a:ea typeface="Times New Roman" panose="02020603050405020304" pitchFamily="18" charset="0"/>
                          <a:cs typeface="Arial" panose="020B0604020202020204" pitchFamily="34" charset="0"/>
                        </a:rPr>
                        <a:t>, to collect peripheral blood from HVTN 502 and HVTN 050 volunteers</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a:effectLst/>
                          <a:latin typeface="Arial" panose="020B0604020202020204" pitchFamily="34" charset="0"/>
                          <a:ea typeface="Times New Roman" panose="02020603050405020304" pitchFamily="18" charset="0"/>
                          <a:cs typeface="Arial" panose="020B0604020202020204" pitchFamily="34" charset="0"/>
                        </a:rPr>
                        <a:t>44</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a:effectLst/>
                          <a:latin typeface="Arial" panose="020B0604020202020204" pitchFamily="34" charset="0"/>
                          <a:ea typeface="Times New Roman" panose="02020603050405020304" pitchFamily="18" charset="0"/>
                          <a:cs typeface="Arial" panose="020B0604020202020204" pitchFamily="34" charset="0"/>
                        </a:rPr>
                        <a:t>40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a:effectLst/>
                          <a:latin typeface="Arial" panose="020B0604020202020204" pitchFamily="34" charset="0"/>
                          <a:ea typeface="Times New Roman" panose="02020603050405020304" pitchFamily="18" charset="0"/>
                          <a:cs typeface="Arial" panose="020B0604020202020204" pitchFamily="34" charset="0"/>
                        </a:rPr>
                        <a:t>Completed</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extLst>
                  <a:ext uri="{0D108BD9-81ED-4DB2-BD59-A6C34878D82A}">
                    <a16:rowId xmlns:a16="http://schemas.microsoft.com/office/drawing/2014/main" val="301323556"/>
                  </a:ext>
                </a:extLst>
              </a:tr>
              <a:tr h="297789">
                <a:tc>
                  <a:txBody>
                    <a:bodyPr/>
                    <a:lstStyle/>
                    <a:p>
                      <a:pPr algn="l">
                        <a:spcAft>
                          <a:spcPts val="300"/>
                        </a:spcAft>
                      </a:pPr>
                      <a:r>
                        <a:rPr lang="en-US" sz="700" b="1">
                          <a:effectLst/>
                          <a:latin typeface="Arial" panose="020B0604020202020204" pitchFamily="34" charset="0"/>
                          <a:ea typeface="Times New Roman" panose="02020603050405020304" pitchFamily="18" charset="0"/>
                          <a:cs typeface="Arial" panose="020B0604020202020204" pitchFamily="34" charset="0"/>
                        </a:rPr>
                        <a:t>HVTN 050</a:t>
                      </a:r>
                      <a:r>
                        <a:rPr lang="en-US" sz="700">
                          <a:effectLst/>
                          <a:latin typeface="Arial" panose="020B0604020202020204" pitchFamily="34" charset="0"/>
                          <a:ea typeface="Times New Roman" panose="02020603050405020304" pitchFamily="18" charset="0"/>
                          <a:cs typeface="Arial" panose="020B0604020202020204" pitchFamily="34" charset="0"/>
                        </a:rPr>
                        <a:t>,</a:t>
                      </a:r>
                      <a:r>
                        <a:rPr lang="en-US" sz="700" baseline="30000">
                          <a:effectLst/>
                          <a:latin typeface="Arial" panose="020B0604020202020204" pitchFamily="34" charset="0"/>
                          <a:ea typeface="Times New Roman" panose="02020603050405020304" pitchFamily="18" charset="0"/>
                          <a:cs typeface="Arial" panose="020B0604020202020204" pitchFamily="34" charset="0"/>
                        </a:rPr>
                        <a:t>81</a:t>
                      </a:r>
                      <a:r>
                        <a:rPr lang="en-US" sz="700">
                          <a:effectLst/>
                          <a:latin typeface="Arial" panose="020B0604020202020204" pitchFamily="34" charset="0"/>
                          <a:ea typeface="Times New Roman" panose="02020603050405020304" pitchFamily="18" charset="0"/>
                          <a:cs typeface="Arial" panose="020B0604020202020204" pitchFamily="34" charset="0"/>
                        </a:rPr>
                        <a:t> phase I study of the MRKAd5 HIV-1 gag vaccine in healthy adults</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a:effectLst/>
                          <a:latin typeface="Arial" panose="020B0604020202020204" pitchFamily="34" charset="0"/>
                          <a:ea typeface="Times New Roman" panose="02020603050405020304" pitchFamily="18" charset="0"/>
                          <a:cs typeface="Arial" panose="020B0604020202020204" pitchFamily="34" charset="0"/>
                        </a:rPr>
                        <a:t>49</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a:effectLst/>
                          <a:latin typeface="Arial" panose="020B0604020202020204" pitchFamily="34" charset="0"/>
                          <a:ea typeface="Times New Roman" panose="02020603050405020304" pitchFamily="18" charset="0"/>
                          <a:cs typeface="Arial" panose="020B0604020202020204" pitchFamily="34" charset="0"/>
                        </a:rPr>
                        <a:t>30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ctr">
                        <a:spcAft>
                          <a:spcPts val="300"/>
                        </a:spcAft>
                      </a:pPr>
                      <a:r>
                        <a:rPr lang="en-US" sz="700" dirty="0">
                          <a:effectLst/>
                          <a:latin typeface="Arial" panose="020B0604020202020204" pitchFamily="34" charset="0"/>
                          <a:ea typeface="Times New Roman" panose="02020603050405020304" pitchFamily="18" charset="0"/>
                          <a:cs typeface="Arial" panose="020B0604020202020204" pitchFamily="34" charset="0"/>
                        </a:rPr>
                        <a:t>Completed</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836" marR="55836"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extLst>
                  <a:ext uri="{0D108BD9-81ED-4DB2-BD59-A6C34878D82A}">
                    <a16:rowId xmlns:a16="http://schemas.microsoft.com/office/drawing/2014/main" val="2119356687"/>
                  </a:ext>
                </a:extLst>
              </a:tr>
            </a:tbl>
          </a:graphicData>
        </a:graphic>
      </p:graphicFrame>
    </p:spTree>
    <p:extLst>
      <p:ext uri="{BB962C8B-B14F-4D97-AF65-F5344CB8AC3E}">
        <p14:creationId xmlns:p14="http://schemas.microsoft.com/office/powerpoint/2010/main" val="3884696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9F883-4D02-4D96-A7AD-F1AF12425AB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05C613DD-BE74-4472-817A-06673E835B4F}"/>
              </a:ext>
            </a:extLst>
          </p:cNvPr>
          <p:cNvSpPr>
            <a:spLocks noGrp="1"/>
          </p:cNvSpPr>
          <p:nvPr>
            <p:ph idx="1"/>
          </p:nvPr>
        </p:nvSpPr>
        <p:spPr/>
        <p:txBody>
          <a:bodyPr>
            <a:noAutofit/>
          </a:bodyPr>
          <a:lstStyle/>
          <a:p>
            <a:pPr lvl="1"/>
            <a:r>
              <a:rPr lang="en-US" sz="1600" dirty="0"/>
              <a:t>Despite prevention efforts,  MSM in </a:t>
            </a:r>
            <a:r>
              <a:rPr lang="en-US" sz="1600" dirty="0" smtClean="0"/>
              <a:t>Latin America </a:t>
            </a:r>
            <a:r>
              <a:rPr lang="en-US" sz="1600" dirty="0"/>
              <a:t>remain at substantial risk of HIV acquisition</a:t>
            </a:r>
          </a:p>
          <a:p>
            <a:pPr lvl="1"/>
            <a:r>
              <a:rPr lang="en-US" sz="1600" dirty="0"/>
              <a:t>In the </a:t>
            </a:r>
            <a:r>
              <a:rPr lang="en-US" sz="1600" dirty="0" smtClean="0"/>
              <a:t>Latin America rates of infection among </a:t>
            </a:r>
            <a:r>
              <a:rPr lang="en-US" sz="1600" dirty="0"/>
              <a:t>young MSM continue to </a:t>
            </a:r>
            <a:r>
              <a:rPr lang="en-US" sz="1600" dirty="0" smtClean="0"/>
              <a:t>rise.</a:t>
            </a:r>
          </a:p>
          <a:p>
            <a:pPr lvl="1"/>
            <a:r>
              <a:rPr lang="en-US" sz="1600" dirty="0" smtClean="0"/>
              <a:t>Although </a:t>
            </a:r>
            <a:r>
              <a:rPr lang="en-US" sz="1600" dirty="0"/>
              <a:t>data among transgender women is scant in the established HIV surveillance systems, studies indicate especially high prevalence in this </a:t>
            </a:r>
            <a:r>
              <a:rPr lang="en-US" sz="1600" dirty="0" smtClean="0"/>
              <a:t>group</a:t>
            </a:r>
          </a:p>
          <a:p>
            <a:pPr lvl="1"/>
            <a:r>
              <a:rPr lang="es-PE" sz="1600" dirty="0" err="1" smtClean="0"/>
              <a:t>Deployment</a:t>
            </a:r>
            <a:r>
              <a:rPr lang="es-PE" sz="1600" dirty="0" smtClean="0"/>
              <a:t> of </a:t>
            </a:r>
            <a:r>
              <a:rPr lang="es-PE" sz="1600" dirty="0" err="1" smtClean="0"/>
              <a:t>Prevention</a:t>
            </a:r>
            <a:r>
              <a:rPr lang="es-PE" sz="1600" dirty="0" smtClean="0"/>
              <a:t> </a:t>
            </a:r>
            <a:r>
              <a:rPr lang="es-PE" sz="1600" dirty="0" err="1" smtClean="0"/>
              <a:t>Strategias</a:t>
            </a:r>
            <a:r>
              <a:rPr lang="es-PE" sz="1600" dirty="0" smtClean="0"/>
              <a:t> </a:t>
            </a:r>
            <a:r>
              <a:rPr lang="es-PE" sz="1600" dirty="0" err="1" smtClean="0"/>
              <a:t>such</a:t>
            </a:r>
            <a:r>
              <a:rPr lang="es-PE" sz="1600" dirty="0" smtClean="0"/>
              <a:t> </a:t>
            </a:r>
            <a:r>
              <a:rPr lang="es-PE" sz="1600" dirty="0" err="1" smtClean="0"/>
              <a:t>us</a:t>
            </a:r>
            <a:r>
              <a:rPr lang="es-PE" sz="1600" dirty="0" smtClean="0"/>
              <a:t> </a:t>
            </a:r>
            <a:r>
              <a:rPr lang="es-PE" sz="1600" dirty="0" err="1" smtClean="0"/>
              <a:t>Treatment</a:t>
            </a:r>
            <a:r>
              <a:rPr lang="es-PE" sz="1600" dirty="0" smtClean="0"/>
              <a:t> as </a:t>
            </a:r>
            <a:r>
              <a:rPr lang="es-PE" sz="1600" dirty="0" err="1" smtClean="0"/>
              <a:t>Prevention</a:t>
            </a:r>
            <a:r>
              <a:rPr lang="es-PE" sz="1600" dirty="0" smtClean="0"/>
              <a:t> and </a:t>
            </a:r>
            <a:r>
              <a:rPr lang="es-PE" sz="1600" dirty="0" err="1" smtClean="0"/>
              <a:t>PrEP</a:t>
            </a:r>
            <a:r>
              <a:rPr lang="es-PE" sz="1600" dirty="0" smtClean="0"/>
              <a:t> </a:t>
            </a:r>
            <a:r>
              <a:rPr lang="es-PE" sz="1600" dirty="0" err="1" smtClean="0"/>
              <a:t>is</a:t>
            </a:r>
            <a:r>
              <a:rPr lang="es-PE" sz="1600" dirty="0" smtClean="0"/>
              <a:t> </a:t>
            </a:r>
            <a:r>
              <a:rPr lang="es-PE" sz="1600" dirty="0" err="1" smtClean="0"/>
              <a:t>slow</a:t>
            </a:r>
            <a:r>
              <a:rPr lang="es-PE" sz="1600" dirty="0" smtClean="0"/>
              <a:t>.</a:t>
            </a:r>
          </a:p>
          <a:p>
            <a:pPr lvl="1"/>
            <a:r>
              <a:rPr lang="es-PE" sz="1600" dirty="0" err="1" smtClean="0"/>
              <a:t>There</a:t>
            </a:r>
            <a:r>
              <a:rPr lang="es-PE" sz="1600" dirty="0" smtClean="0"/>
              <a:t> </a:t>
            </a:r>
            <a:r>
              <a:rPr lang="es-PE" sz="1600" dirty="0" err="1" smtClean="0"/>
              <a:t>is</a:t>
            </a:r>
            <a:r>
              <a:rPr lang="es-PE" sz="1600" dirty="0" smtClean="0"/>
              <a:t> a </a:t>
            </a:r>
            <a:r>
              <a:rPr lang="es-PE" sz="1600" dirty="0" err="1" smtClean="0"/>
              <a:t>momentum</a:t>
            </a:r>
            <a:r>
              <a:rPr lang="es-PE" sz="1600" dirty="0" smtClean="0"/>
              <a:t> </a:t>
            </a:r>
            <a:r>
              <a:rPr lang="es-PE" sz="1600" dirty="0" err="1" smtClean="0"/>
              <a:t>for</a:t>
            </a:r>
            <a:r>
              <a:rPr lang="es-PE" sz="1600" dirty="0" smtClean="0"/>
              <a:t> </a:t>
            </a:r>
            <a:r>
              <a:rPr lang="es-PE" sz="1600" dirty="0" err="1" smtClean="0"/>
              <a:t>finding</a:t>
            </a:r>
            <a:r>
              <a:rPr lang="es-PE" sz="1600" dirty="0" smtClean="0"/>
              <a:t> </a:t>
            </a:r>
            <a:r>
              <a:rPr lang="es-PE" sz="1600" dirty="0" err="1" smtClean="0"/>
              <a:t>an</a:t>
            </a:r>
            <a:r>
              <a:rPr lang="es-PE" sz="1600" dirty="0" smtClean="0"/>
              <a:t> HIV </a:t>
            </a:r>
            <a:r>
              <a:rPr lang="es-PE" sz="1600" smtClean="0"/>
              <a:t>vaccine</a:t>
            </a:r>
            <a:endParaRPr lang="es-PE" sz="1600" dirty="0" smtClean="0"/>
          </a:p>
          <a:p>
            <a:pPr lvl="1"/>
            <a:endParaRPr lang="en-US" sz="1600" dirty="0"/>
          </a:p>
          <a:p>
            <a:pPr marL="457200" lvl="1" indent="0">
              <a:buNone/>
            </a:pPr>
            <a:r>
              <a:rPr lang="en-US" sz="1600" dirty="0"/>
              <a:t> </a:t>
            </a:r>
          </a:p>
        </p:txBody>
      </p:sp>
    </p:spTree>
    <p:extLst>
      <p:ext uri="{BB962C8B-B14F-4D97-AF65-F5344CB8AC3E}">
        <p14:creationId xmlns:p14="http://schemas.microsoft.com/office/powerpoint/2010/main" val="869288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38498"/>
            <a:ext cx="5334000" cy="4492228"/>
          </a:xfrm>
        </p:spPr>
      </p:pic>
    </p:spTree>
    <p:extLst>
      <p:ext uri="{BB962C8B-B14F-4D97-AF65-F5344CB8AC3E}">
        <p14:creationId xmlns:p14="http://schemas.microsoft.com/office/powerpoint/2010/main" val="3870739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p:txBody>
          <a:bodyPr/>
          <a:lstStyle/>
          <a:p>
            <a:pPr>
              <a:defRPr/>
            </a:pPr>
            <a:fld id="{5C25BB12-D730-4AC7-AAC5-6099A5B9B668}" type="datetime1">
              <a:rPr lang="en-US" smtClean="0"/>
              <a:pPr>
                <a:defRPr/>
              </a:pPr>
              <a:t>7/21/2019</a:t>
            </a:fld>
            <a:endParaRPr lang="en-US" dirty="0"/>
          </a:p>
        </p:txBody>
      </p:sp>
      <p:sp>
        <p:nvSpPr>
          <p:cNvPr id="5" name="Slide Number Placeholder 4"/>
          <p:cNvSpPr>
            <a:spLocks noGrp="1"/>
          </p:cNvSpPr>
          <p:nvPr>
            <p:ph type="sldNum" sz="quarter" idx="4294967295"/>
          </p:nvPr>
        </p:nvSpPr>
        <p:spPr/>
        <p:txBody>
          <a:bodyPr/>
          <a:lstStyle/>
          <a:p>
            <a:pPr>
              <a:defRPr/>
            </a:pPr>
            <a:fld id="{67BFE113-A474-4500-A60F-9CAAC80E152A}" type="slidenum">
              <a:rPr lang="en-US" smtClean="0"/>
              <a:pPr>
                <a:defRPr/>
              </a:pPr>
              <a:t>8</a:t>
            </a:fld>
            <a:endParaRPr lang="en-US" dirty="0"/>
          </a:p>
        </p:txBody>
      </p:sp>
      <p:sp>
        <p:nvSpPr>
          <p:cNvPr id="6" name="Title 5"/>
          <p:cNvSpPr>
            <a:spLocks noGrp="1"/>
          </p:cNvSpPr>
          <p:nvPr>
            <p:ph type="title"/>
          </p:nvPr>
        </p:nvSpPr>
        <p:spPr>
          <a:xfrm>
            <a:off x="1257300" y="69610"/>
            <a:ext cx="6629400" cy="857250"/>
          </a:xfrm>
        </p:spPr>
        <p:txBody>
          <a:bodyPr>
            <a:normAutofit/>
          </a:bodyPr>
          <a:lstStyle/>
          <a:p>
            <a:r>
              <a:rPr lang="en-US" sz="2400" dirty="0"/>
              <a:t>HVTN 706/HPX2008 Protocol Team Acknowledgements</a:t>
            </a:r>
          </a:p>
        </p:txBody>
      </p:sp>
      <p:sp>
        <p:nvSpPr>
          <p:cNvPr id="10" name="Content Placeholder 1"/>
          <p:cNvSpPr txBox="1">
            <a:spLocks/>
          </p:cNvSpPr>
          <p:nvPr/>
        </p:nvSpPr>
        <p:spPr bwMode="auto">
          <a:xfrm>
            <a:off x="1314450" y="926860"/>
            <a:ext cx="65151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2" anchor="t" anchorCtr="0" compatLnSpc="1">
            <a:prstTxWarp prst="textNoShape">
              <a:avLst/>
            </a:prstTxWarp>
            <a:noAutofit/>
          </a:bodyPr>
          <a:lstStyle>
            <a:lvl1pPr marL="342900" indent="-342900" algn="l" rtl="0" eaLnBrk="1" fontAlgn="base" hangingPunct="1">
              <a:spcBef>
                <a:spcPts val="1800"/>
              </a:spcBef>
              <a:spcAft>
                <a:spcPct val="0"/>
              </a:spcAft>
              <a:buClr>
                <a:srgbClr val="DC3B0F"/>
              </a:buClr>
              <a:buFont typeface="Arial" charset="0"/>
              <a:buChar char="•"/>
              <a:defRPr sz="3400" kern="1200">
                <a:solidFill>
                  <a:schemeClr val="accent3"/>
                </a:solidFill>
                <a:latin typeface="Franklin Gothic Book" panose="020B0503020102020204" pitchFamily="34" charset="0"/>
                <a:ea typeface="+mn-ea"/>
                <a:cs typeface="+mn-cs"/>
              </a:defRPr>
            </a:lvl1pPr>
            <a:lvl2pPr marL="742950" indent="-285750" algn="l" rtl="0" eaLnBrk="1" fontAlgn="base" hangingPunct="1">
              <a:spcBef>
                <a:spcPct val="20000"/>
              </a:spcBef>
              <a:spcAft>
                <a:spcPct val="0"/>
              </a:spcAft>
              <a:buClr>
                <a:schemeClr val="bg2"/>
              </a:buClr>
              <a:buFont typeface="Arial" charset="0"/>
              <a:buChar char="•"/>
              <a:defRPr sz="2800" kern="1200">
                <a:solidFill>
                  <a:schemeClr val="tx1"/>
                </a:solidFill>
                <a:latin typeface="Franklin Gothic Book" panose="020B0503020102020204" pitchFamily="34" charset="0"/>
                <a:ea typeface="+mn-ea"/>
                <a:cs typeface="+mn-cs"/>
              </a:defRPr>
            </a:lvl2pPr>
            <a:lvl3pPr marL="1143000" indent="-228600" algn="l" rtl="0" eaLnBrk="1" fontAlgn="base" hangingPunct="1">
              <a:spcBef>
                <a:spcPct val="20000"/>
              </a:spcBef>
              <a:spcAft>
                <a:spcPct val="0"/>
              </a:spcAft>
              <a:buClr>
                <a:schemeClr val="bg2"/>
              </a:buClr>
              <a:buFont typeface="Arial" charset="0"/>
              <a:buChar char="•"/>
              <a:defRPr sz="2400" kern="1200">
                <a:solidFill>
                  <a:schemeClr val="tx1"/>
                </a:solidFill>
                <a:latin typeface="Franklin Gothic Book" panose="020B0503020102020204" pitchFamily="34" charset="0"/>
                <a:ea typeface="+mn-ea"/>
                <a:cs typeface="+mn-cs"/>
              </a:defRPr>
            </a:lvl3pPr>
            <a:lvl4pPr marL="1600200" indent="-228600" algn="l" rtl="0" eaLnBrk="1" fontAlgn="base" hangingPunct="1">
              <a:spcBef>
                <a:spcPct val="20000"/>
              </a:spcBef>
              <a:spcAft>
                <a:spcPct val="0"/>
              </a:spcAft>
              <a:buClr>
                <a:schemeClr val="accent4"/>
              </a:buClr>
              <a:buFont typeface="Arial" charset="0"/>
              <a:buChar char="•"/>
              <a:defRPr sz="2000" kern="1200">
                <a:solidFill>
                  <a:schemeClr val="tx1"/>
                </a:solidFill>
                <a:latin typeface="Franklin Gothic Book" panose="020B0503020102020204" pitchFamily="34" charset="0"/>
                <a:ea typeface="+mn-ea"/>
                <a:cs typeface="+mn-cs"/>
              </a:defRPr>
            </a:lvl4pPr>
            <a:lvl5pPr marL="2057400" indent="-228600" algn="l" rtl="0" eaLnBrk="1" fontAlgn="base" hangingPunct="1">
              <a:spcBef>
                <a:spcPct val="20000"/>
              </a:spcBef>
              <a:spcAft>
                <a:spcPct val="0"/>
              </a:spcAft>
              <a:buClr>
                <a:schemeClr val="accent6"/>
              </a:buClr>
              <a:buFont typeface="Century Gothic"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300"/>
              </a:spcBef>
              <a:buNone/>
            </a:pPr>
            <a:r>
              <a:rPr lang="en-US" sz="1200" b="1" u="sng" dirty="0"/>
              <a:t>Janssen Team</a:t>
            </a:r>
          </a:p>
          <a:p>
            <a:pPr indent="-129779">
              <a:spcBef>
                <a:spcPts val="450"/>
              </a:spcBef>
            </a:pPr>
            <a:r>
              <a:rPr lang="en-US" sz="1050" dirty="0"/>
              <a:t>Sabrina Spinosa Guzman, Protocol Leadership Chair</a:t>
            </a:r>
          </a:p>
          <a:p>
            <a:pPr indent="-129779">
              <a:spcBef>
                <a:spcPts val="450"/>
              </a:spcBef>
            </a:pPr>
            <a:r>
              <a:rPr lang="en-US" sz="1050" dirty="0"/>
              <a:t>Ludo </a:t>
            </a:r>
            <a:r>
              <a:rPr lang="en-US" sz="1050" dirty="0" err="1"/>
              <a:t>Lavreys</a:t>
            </a:r>
            <a:r>
              <a:rPr lang="en-US" sz="1050" dirty="0"/>
              <a:t>, Study Responsible Physician </a:t>
            </a:r>
          </a:p>
          <a:p>
            <a:pPr indent="-129779">
              <a:spcBef>
                <a:spcPts val="450"/>
              </a:spcBef>
            </a:pPr>
            <a:r>
              <a:rPr lang="en-US" sz="1050" dirty="0"/>
              <a:t>Vicky Cárdenas, Study Responsible Scientist</a:t>
            </a:r>
          </a:p>
          <a:p>
            <a:pPr indent="-129779">
              <a:spcBef>
                <a:spcPts val="450"/>
              </a:spcBef>
            </a:pPr>
            <a:r>
              <a:rPr lang="en-US" sz="1050" dirty="0"/>
              <a:t>Frank </a:t>
            </a:r>
            <a:r>
              <a:rPr lang="en-US" sz="1050" dirty="0" err="1"/>
              <a:t>Tomaka</a:t>
            </a:r>
            <a:r>
              <a:rPr lang="en-US" sz="1050" dirty="0"/>
              <a:t>, Franchise Clinical Leader</a:t>
            </a:r>
          </a:p>
          <a:p>
            <a:pPr indent="-129779">
              <a:spcBef>
                <a:spcPts val="450"/>
              </a:spcBef>
            </a:pPr>
            <a:r>
              <a:rPr lang="en-US" sz="1050" dirty="0"/>
              <a:t>Carla </a:t>
            </a:r>
            <a:r>
              <a:rPr lang="en-US" sz="1050" dirty="0" err="1"/>
              <a:t>Truyers</a:t>
            </a:r>
            <a:r>
              <a:rPr lang="en-US" sz="1050" dirty="0"/>
              <a:t>, Senior Manager Clinical Biostatistics</a:t>
            </a:r>
          </a:p>
          <a:p>
            <a:pPr indent="-129779">
              <a:spcBef>
                <a:spcPts val="450"/>
              </a:spcBef>
            </a:pPr>
            <a:r>
              <a:rPr lang="en-US" sz="1050" dirty="0"/>
              <a:t>Steven </a:t>
            </a:r>
            <a:r>
              <a:rPr lang="en-US" sz="1050" dirty="0" err="1"/>
              <a:t>Nijs</a:t>
            </a:r>
            <a:r>
              <a:rPr lang="en-US" sz="1050" dirty="0"/>
              <a:t>, Senior Scientific Director Biostatistics</a:t>
            </a:r>
          </a:p>
          <a:p>
            <a:pPr indent="-129779">
              <a:spcBef>
                <a:spcPts val="450"/>
              </a:spcBef>
            </a:pPr>
            <a:r>
              <a:rPr lang="en-US" sz="1050" dirty="0"/>
              <a:t>Zelda Euler, Senior Scientist</a:t>
            </a:r>
          </a:p>
          <a:p>
            <a:pPr indent="-129779">
              <a:spcBef>
                <a:spcPts val="450"/>
              </a:spcBef>
            </a:pPr>
            <a:r>
              <a:rPr lang="en-US" sz="1050" dirty="0"/>
              <a:t>Wolf </a:t>
            </a:r>
            <a:r>
              <a:rPr lang="en-US" sz="1050" dirty="0" err="1"/>
              <a:t>Ribbens</a:t>
            </a:r>
            <a:r>
              <a:rPr lang="en-US" sz="1050" dirty="0"/>
              <a:t>, Senior Associate Scientist</a:t>
            </a:r>
          </a:p>
          <a:p>
            <a:pPr indent="-129779">
              <a:spcBef>
                <a:spcPts val="450"/>
              </a:spcBef>
            </a:pPr>
            <a:r>
              <a:rPr lang="en-US" sz="1050" dirty="0" err="1"/>
              <a:t>Raphaele</a:t>
            </a:r>
            <a:r>
              <a:rPr lang="en-US" sz="1050" dirty="0"/>
              <a:t> </a:t>
            </a:r>
            <a:r>
              <a:rPr lang="en-US" sz="1050" dirty="0" err="1"/>
              <a:t>Roten</a:t>
            </a:r>
            <a:r>
              <a:rPr lang="en-US" sz="1050" dirty="0"/>
              <a:t>, Medical Safety Officer</a:t>
            </a:r>
          </a:p>
          <a:p>
            <a:pPr indent="-129779">
              <a:spcBef>
                <a:spcPts val="450"/>
              </a:spcBef>
            </a:pPr>
            <a:r>
              <a:rPr lang="en-US" sz="1050" dirty="0"/>
              <a:t>Lorenz </a:t>
            </a:r>
            <a:r>
              <a:rPr lang="en-US" sz="1050" dirty="0" err="1"/>
              <a:t>Scheppler</a:t>
            </a:r>
            <a:r>
              <a:rPr lang="en-US" sz="1050" dirty="0"/>
              <a:t>, Global Regulatory Affairs</a:t>
            </a:r>
          </a:p>
          <a:p>
            <a:pPr indent="-129779">
              <a:spcBef>
                <a:spcPts val="450"/>
              </a:spcBef>
            </a:pPr>
            <a:r>
              <a:rPr lang="en-US" sz="1050" dirty="0"/>
              <a:t>Olive Yuan, Associate Director Data Management </a:t>
            </a:r>
          </a:p>
          <a:p>
            <a:pPr indent="-129779">
              <a:spcBef>
                <a:spcPts val="450"/>
              </a:spcBef>
            </a:pPr>
            <a:r>
              <a:rPr lang="en-US" sz="1050" dirty="0"/>
              <a:t>Caroline </a:t>
            </a:r>
            <a:r>
              <a:rPr lang="en-US" sz="1050" dirty="0" err="1"/>
              <a:t>Hodin</a:t>
            </a:r>
            <a:r>
              <a:rPr lang="en-US" sz="1050" dirty="0"/>
              <a:t>, Global Data Manager Specialist</a:t>
            </a:r>
          </a:p>
          <a:p>
            <a:pPr indent="-129779">
              <a:spcBef>
                <a:spcPts val="450"/>
              </a:spcBef>
            </a:pPr>
            <a:r>
              <a:rPr lang="en-US" sz="1050" dirty="0" err="1"/>
              <a:t>Wouter</a:t>
            </a:r>
            <a:r>
              <a:rPr lang="en-US" sz="1050" dirty="0"/>
              <a:t> </a:t>
            </a:r>
            <a:r>
              <a:rPr lang="en-US" sz="1050" dirty="0" err="1"/>
              <a:t>Vandermeiren</a:t>
            </a:r>
            <a:r>
              <a:rPr lang="en-US" sz="1050" dirty="0"/>
              <a:t>, Senior Global Data Manager</a:t>
            </a:r>
          </a:p>
          <a:p>
            <a:pPr indent="-129779">
              <a:spcBef>
                <a:spcPts val="450"/>
              </a:spcBef>
            </a:pPr>
            <a:r>
              <a:rPr lang="en-US" sz="1050" dirty="0"/>
              <a:t>Chris McShane, GCDO Clinical Program Leader</a:t>
            </a:r>
          </a:p>
          <a:p>
            <a:pPr indent="-129779">
              <a:spcBef>
                <a:spcPts val="450"/>
              </a:spcBef>
            </a:pPr>
            <a:r>
              <a:rPr lang="en-US" sz="1050" dirty="0"/>
              <a:t>Karen </a:t>
            </a:r>
            <a:r>
              <a:rPr lang="en-US" sz="1050" dirty="0" err="1"/>
              <a:t>Buleza</a:t>
            </a:r>
            <a:r>
              <a:rPr lang="en-US" sz="1050" dirty="0"/>
              <a:t>, GCDO Clinical Trial Leader </a:t>
            </a:r>
          </a:p>
          <a:p>
            <a:pPr indent="-129779">
              <a:spcBef>
                <a:spcPts val="450"/>
              </a:spcBef>
            </a:pPr>
            <a:r>
              <a:rPr lang="en-US" sz="1050" dirty="0" smtClean="0"/>
              <a:t>Johan </a:t>
            </a:r>
            <a:r>
              <a:rPr lang="en-US" sz="1050" dirty="0"/>
              <a:t>De Decker, Senior Clinical Trial Manager</a:t>
            </a:r>
          </a:p>
          <a:p>
            <a:pPr indent="-129779">
              <a:spcBef>
                <a:spcPts val="450"/>
              </a:spcBef>
            </a:pPr>
            <a:r>
              <a:rPr lang="en-US" sz="1050" dirty="0"/>
              <a:t>Cornelia Linthicum, Senior Clinical Trial Manager</a:t>
            </a:r>
          </a:p>
          <a:p>
            <a:pPr indent="-129779">
              <a:spcBef>
                <a:spcPts val="450"/>
              </a:spcBef>
            </a:pPr>
            <a:r>
              <a:rPr lang="en-US" sz="1050" dirty="0"/>
              <a:t>Eveline </a:t>
            </a:r>
            <a:r>
              <a:rPr lang="en-US" sz="1050" dirty="0" err="1"/>
              <a:t>Hoste</a:t>
            </a:r>
            <a:r>
              <a:rPr lang="en-US" sz="1050" dirty="0"/>
              <a:t>, Associate Director Reg Medical Writing</a:t>
            </a:r>
          </a:p>
          <a:p>
            <a:pPr indent="-129779">
              <a:spcBef>
                <a:spcPts val="450"/>
              </a:spcBef>
            </a:pPr>
            <a:r>
              <a:rPr lang="en-US" sz="1050" dirty="0" err="1"/>
              <a:t>Anick</a:t>
            </a:r>
            <a:r>
              <a:rPr lang="en-US" sz="1050" dirty="0"/>
              <a:t> </a:t>
            </a:r>
            <a:r>
              <a:rPr lang="en-US" sz="1050" dirty="0" err="1"/>
              <a:t>Vandingenen</a:t>
            </a:r>
            <a:r>
              <a:rPr lang="en-US" sz="1050" dirty="0"/>
              <a:t>, Associate Director Reg Medical Writing</a:t>
            </a:r>
          </a:p>
          <a:p>
            <a:pPr indent="-127397">
              <a:spcBef>
                <a:spcPts val="300"/>
              </a:spcBef>
            </a:pPr>
            <a:endParaRPr lang="en-US" sz="975" dirty="0"/>
          </a:p>
          <a:p>
            <a:pPr indent="-127397">
              <a:spcBef>
                <a:spcPts val="300"/>
              </a:spcBef>
            </a:pPr>
            <a:endParaRPr lang="en-US" sz="975" dirty="0"/>
          </a:p>
        </p:txBody>
      </p:sp>
      <p:pic>
        <p:nvPicPr>
          <p:cNvPr id="6146" name="Picture 2" descr="Image result for janssen logo">
            <a:extLst>
              <a:ext uri="{FF2B5EF4-FFF2-40B4-BE49-F238E27FC236}">
                <a16:creationId xmlns:a16="http://schemas.microsoft.com/office/drawing/2014/main" id="{1D9400C9-EA53-45EF-BE5A-0DACBD2656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9250" y="3257550"/>
            <a:ext cx="2147676" cy="1053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123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p:txBody>
          <a:bodyPr/>
          <a:lstStyle/>
          <a:p>
            <a:pPr>
              <a:defRPr/>
            </a:pPr>
            <a:fld id="{5C25BB12-D730-4AC7-AAC5-6099A5B9B668}" type="datetime1">
              <a:rPr lang="en-US" smtClean="0"/>
              <a:pPr>
                <a:defRPr/>
              </a:pPr>
              <a:t>7/21/2019</a:t>
            </a:fld>
            <a:endParaRPr lang="en-US" dirty="0"/>
          </a:p>
        </p:txBody>
      </p:sp>
      <p:sp>
        <p:nvSpPr>
          <p:cNvPr id="5" name="Slide Number Placeholder 4"/>
          <p:cNvSpPr>
            <a:spLocks noGrp="1"/>
          </p:cNvSpPr>
          <p:nvPr>
            <p:ph type="sldNum" sz="quarter" idx="4294967295"/>
          </p:nvPr>
        </p:nvSpPr>
        <p:spPr/>
        <p:txBody>
          <a:bodyPr/>
          <a:lstStyle/>
          <a:p>
            <a:pPr>
              <a:defRPr/>
            </a:pPr>
            <a:fld id="{67BFE113-A474-4500-A60F-9CAAC80E152A}" type="slidenum">
              <a:rPr lang="en-US" smtClean="0"/>
              <a:pPr>
                <a:defRPr/>
              </a:pPr>
              <a:t>9</a:t>
            </a:fld>
            <a:endParaRPr lang="en-US" dirty="0"/>
          </a:p>
        </p:txBody>
      </p:sp>
      <p:sp>
        <p:nvSpPr>
          <p:cNvPr id="6" name="Title 5"/>
          <p:cNvSpPr>
            <a:spLocks noGrp="1"/>
          </p:cNvSpPr>
          <p:nvPr>
            <p:ph type="title"/>
          </p:nvPr>
        </p:nvSpPr>
        <p:spPr>
          <a:xfrm>
            <a:off x="1257300" y="69610"/>
            <a:ext cx="6629400" cy="857250"/>
          </a:xfrm>
        </p:spPr>
        <p:txBody>
          <a:bodyPr>
            <a:normAutofit/>
          </a:bodyPr>
          <a:lstStyle/>
          <a:p>
            <a:r>
              <a:rPr lang="en-US" sz="2400" dirty="0"/>
              <a:t>HVTN 706/HPX2008 Protocol Team Acknowledgements</a:t>
            </a:r>
          </a:p>
        </p:txBody>
      </p:sp>
      <p:sp>
        <p:nvSpPr>
          <p:cNvPr id="10" name="Content Placeholder 1"/>
          <p:cNvSpPr txBox="1">
            <a:spLocks/>
          </p:cNvSpPr>
          <p:nvPr/>
        </p:nvSpPr>
        <p:spPr bwMode="auto">
          <a:xfrm>
            <a:off x="1314450" y="895350"/>
            <a:ext cx="65151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2" anchor="t" anchorCtr="0" compatLnSpc="1">
            <a:prstTxWarp prst="textNoShape">
              <a:avLst/>
            </a:prstTxWarp>
            <a:noAutofit/>
          </a:bodyPr>
          <a:lstStyle>
            <a:lvl1pPr marL="342900" indent="-342900" algn="l" rtl="0" eaLnBrk="1" fontAlgn="base" hangingPunct="1">
              <a:spcBef>
                <a:spcPts val="1800"/>
              </a:spcBef>
              <a:spcAft>
                <a:spcPct val="0"/>
              </a:spcAft>
              <a:buClr>
                <a:srgbClr val="DC3B0F"/>
              </a:buClr>
              <a:buFont typeface="Arial" charset="0"/>
              <a:buChar char="•"/>
              <a:defRPr sz="3400" kern="1200">
                <a:solidFill>
                  <a:schemeClr val="accent3"/>
                </a:solidFill>
                <a:latin typeface="Franklin Gothic Book" panose="020B0503020102020204" pitchFamily="34" charset="0"/>
                <a:ea typeface="+mn-ea"/>
                <a:cs typeface="+mn-cs"/>
              </a:defRPr>
            </a:lvl1pPr>
            <a:lvl2pPr marL="742950" indent="-285750" algn="l" rtl="0" eaLnBrk="1" fontAlgn="base" hangingPunct="1">
              <a:spcBef>
                <a:spcPct val="20000"/>
              </a:spcBef>
              <a:spcAft>
                <a:spcPct val="0"/>
              </a:spcAft>
              <a:buClr>
                <a:schemeClr val="bg2"/>
              </a:buClr>
              <a:buFont typeface="Arial" charset="0"/>
              <a:buChar char="•"/>
              <a:defRPr sz="2800" kern="1200">
                <a:solidFill>
                  <a:schemeClr val="tx1"/>
                </a:solidFill>
                <a:latin typeface="Franklin Gothic Book" panose="020B0503020102020204" pitchFamily="34" charset="0"/>
                <a:ea typeface="+mn-ea"/>
                <a:cs typeface="+mn-cs"/>
              </a:defRPr>
            </a:lvl2pPr>
            <a:lvl3pPr marL="1143000" indent="-228600" algn="l" rtl="0" eaLnBrk="1" fontAlgn="base" hangingPunct="1">
              <a:spcBef>
                <a:spcPct val="20000"/>
              </a:spcBef>
              <a:spcAft>
                <a:spcPct val="0"/>
              </a:spcAft>
              <a:buClr>
                <a:schemeClr val="bg2"/>
              </a:buClr>
              <a:buFont typeface="Arial" charset="0"/>
              <a:buChar char="•"/>
              <a:defRPr sz="2400" kern="1200">
                <a:solidFill>
                  <a:schemeClr val="tx1"/>
                </a:solidFill>
                <a:latin typeface="Franklin Gothic Book" panose="020B0503020102020204" pitchFamily="34" charset="0"/>
                <a:ea typeface="+mn-ea"/>
                <a:cs typeface="+mn-cs"/>
              </a:defRPr>
            </a:lvl3pPr>
            <a:lvl4pPr marL="1600200" indent="-228600" algn="l" rtl="0" eaLnBrk="1" fontAlgn="base" hangingPunct="1">
              <a:spcBef>
                <a:spcPct val="20000"/>
              </a:spcBef>
              <a:spcAft>
                <a:spcPct val="0"/>
              </a:spcAft>
              <a:buClr>
                <a:schemeClr val="accent4"/>
              </a:buClr>
              <a:buFont typeface="Arial" charset="0"/>
              <a:buChar char="•"/>
              <a:defRPr sz="2000" kern="1200">
                <a:solidFill>
                  <a:schemeClr val="tx1"/>
                </a:solidFill>
                <a:latin typeface="Franklin Gothic Book" panose="020B0503020102020204" pitchFamily="34" charset="0"/>
                <a:ea typeface="+mn-ea"/>
                <a:cs typeface="+mn-cs"/>
              </a:defRPr>
            </a:lvl4pPr>
            <a:lvl5pPr marL="2057400" indent="-228600" algn="l" rtl="0" eaLnBrk="1" fontAlgn="base" hangingPunct="1">
              <a:spcBef>
                <a:spcPct val="20000"/>
              </a:spcBef>
              <a:spcAft>
                <a:spcPct val="0"/>
              </a:spcAft>
              <a:buClr>
                <a:schemeClr val="accent6"/>
              </a:buClr>
              <a:buFont typeface="Century Gothic"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300"/>
              </a:spcBef>
              <a:buNone/>
            </a:pPr>
            <a:r>
              <a:rPr lang="en-US" sz="1050" b="1" u="sng" dirty="0"/>
              <a:t>HVTN Team</a:t>
            </a:r>
          </a:p>
          <a:p>
            <a:pPr indent="-127397">
              <a:spcBef>
                <a:spcPts val="300"/>
              </a:spcBef>
            </a:pPr>
            <a:r>
              <a:rPr lang="en-US" sz="1050" dirty="0"/>
              <a:t>Larry Corey, Principle Investigator</a:t>
            </a:r>
          </a:p>
          <a:p>
            <a:pPr indent="-127397">
              <a:spcBef>
                <a:spcPts val="300"/>
              </a:spcBef>
            </a:pPr>
            <a:r>
              <a:rPr lang="en-US" sz="1050" dirty="0"/>
              <a:t>Jim Kublin, Principal Staff Scientist</a:t>
            </a:r>
          </a:p>
          <a:p>
            <a:pPr indent="-127397">
              <a:spcBef>
                <a:spcPts val="300"/>
              </a:spcBef>
            </a:pPr>
            <a:r>
              <a:rPr lang="en-US" sz="1050" dirty="0"/>
              <a:t>Susan Buchbinder, HVTN Chair</a:t>
            </a:r>
          </a:p>
          <a:p>
            <a:pPr indent="-127397">
              <a:spcBef>
                <a:spcPts val="300"/>
              </a:spcBef>
            </a:pPr>
            <a:r>
              <a:rPr lang="en-US" sz="1050" dirty="0"/>
              <a:t>Philipp Mann, Protocol Team Leader</a:t>
            </a:r>
          </a:p>
          <a:p>
            <a:pPr indent="-127397">
              <a:spcBef>
                <a:spcPts val="300"/>
              </a:spcBef>
            </a:pPr>
            <a:r>
              <a:rPr lang="en-US" sz="1050" dirty="0"/>
              <a:t>Julia </a:t>
            </a:r>
            <a:r>
              <a:rPr lang="en-US" sz="1050" dirty="0" err="1"/>
              <a:t>Hutter</a:t>
            </a:r>
            <a:r>
              <a:rPr lang="en-US" sz="1050" dirty="0"/>
              <a:t>, DAIDS Medical Officer</a:t>
            </a:r>
          </a:p>
          <a:p>
            <a:pPr indent="-127397">
              <a:spcBef>
                <a:spcPts val="300"/>
              </a:spcBef>
            </a:pPr>
            <a:r>
              <a:rPr lang="en-US" sz="1050" dirty="0"/>
              <a:t>Megan Jones, Clinical Safety Specialist</a:t>
            </a:r>
          </a:p>
          <a:p>
            <a:pPr indent="-127397">
              <a:spcBef>
                <a:spcPts val="300"/>
              </a:spcBef>
            </a:pPr>
            <a:r>
              <a:rPr lang="en-US" sz="1050" dirty="0"/>
              <a:t>India Tindale, Clinical Trials Manager</a:t>
            </a:r>
          </a:p>
          <a:p>
            <a:pPr indent="-127397">
              <a:spcBef>
                <a:spcPts val="300"/>
              </a:spcBef>
            </a:pPr>
            <a:r>
              <a:rPr lang="en-US" sz="1050" dirty="0"/>
              <a:t>Niles Eaton, Director of Site Operations</a:t>
            </a:r>
          </a:p>
          <a:p>
            <a:pPr indent="-127397">
              <a:spcBef>
                <a:spcPts val="300"/>
              </a:spcBef>
            </a:pPr>
            <a:r>
              <a:rPr lang="en-US" sz="1050" dirty="0"/>
              <a:t>Laurie Rinn, Regulatory Associate</a:t>
            </a:r>
          </a:p>
          <a:p>
            <a:pPr indent="-127397">
              <a:spcBef>
                <a:spcPts val="300"/>
              </a:spcBef>
            </a:pPr>
            <a:r>
              <a:rPr lang="en-US" sz="1050" dirty="0"/>
              <a:t>Mariel Franklin, Regulatory Project Manager</a:t>
            </a:r>
          </a:p>
          <a:p>
            <a:pPr indent="-127397">
              <a:spcBef>
                <a:spcPts val="300"/>
              </a:spcBef>
            </a:pPr>
            <a:r>
              <a:rPr lang="en-US" sz="1050" dirty="0"/>
              <a:t>Stephaun Wallace, Community Engagement Project Manager</a:t>
            </a:r>
          </a:p>
          <a:p>
            <a:pPr indent="-127397">
              <a:spcBef>
                <a:spcPts val="300"/>
              </a:spcBef>
            </a:pPr>
            <a:r>
              <a:rPr lang="en-US" sz="1050" dirty="0"/>
              <a:t>Aziel Gangerdine, Director of Communication</a:t>
            </a:r>
          </a:p>
          <a:p>
            <a:pPr indent="-127397">
              <a:spcBef>
                <a:spcPts val="300"/>
              </a:spcBef>
            </a:pPr>
            <a:r>
              <a:rPr lang="en-US" sz="1050" dirty="0"/>
              <a:t>Steven Wakefield, Director of External Relations</a:t>
            </a:r>
          </a:p>
          <a:p>
            <a:pPr indent="-127397">
              <a:spcBef>
                <a:spcPts val="300"/>
              </a:spcBef>
            </a:pPr>
            <a:r>
              <a:rPr lang="en-US" sz="1050" dirty="0"/>
              <a:t>Robert De La </a:t>
            </a:r>
            <a:r>
              <a:rPr lang="en-US" sz="1050" dirty="0" err="1"/>
              <a:t>Grecca</a:t>
            </a:r>
            <a:r>
              <a:rPr lang="en-US" sz="1050" dirty="0"/>
              <a:t>, Regional Medical Liaison</a:t>
            </a:r>
          </a:p>
          <a:p>
            <a:pPr marL="129778" indent="0">
              <a:spcBef>
                <a:spcPts val="300"/>
              </a:spcBef>
              <a:buNone/>
            </a:pPr>
            <a:endParaRPr lang="en-US" sz="1050" b="1" dirty="0"/>
          </a:p>
          <a:p>
            <a:pPr marL="129778" indent="0">
              <a:spcBef>
                <a:spcPts val="300"/>
              </a:spcBef>
              <a:buNone/>
            </a:pPr>
            <a:endParaRPr lang="en-US" sz="1050" b="1" dirty="0"/>
          </a:p>
          <a:p>
            <a:pPr marL="129778" indent="0">
              <a:spcBef>
                <a:spcPts val="300"/>
              </a:spcBef>
              <a:buNone/>
            </a:pPr>
            <a:r>
              <a:rPr lang="en-US" sz="1050" b="1" dirty="0"/>
              <a:t>Lab</a:t>
            </a:r>
          </a:p>
          <a:p>
            <a:pPr indent="-127397">
              <a:spcBef>
                <a:spcPts val="300"/>
              </a:spcBef>
            </a:pPr>
            <a:r>
              <a:rPr lang="en-US" sz="1050" dirty="0"/>
              <a:t>John Hural, Associate Director of Laboratory Operations</a:t>
            </a:r>
          </a:p>
          <a:p>
            <a:pPr indent="-127397">
              <a:spcBef>
                <a:spcPts val="300"/>
              </a:spcBef>
            </a:pPr>
            <a:r>
              <a:rPr lang="en-US" sz="1050" dirty="0"/>
              <a:t>Mike Stirewalt, Quality Assurance Program Manager</a:t>
            </a:r>
          </a:p>
          <a:p>
            <a:pPr indent="-127397">
              <a:spcBef>
                <a:spcPts val="300"/>
              </a:spcBef>
            </a:pPr>
            <a:r>
              <a:rPr lang="en-US" sz="1050" dirty="0"/>
              <a:t>Katheryn Dougherty, Quality Assurance Associate</a:t>
            </a:r>
          </a:p>
          <a:p>
            <a:pPr indent="-127397">
              <a:spcBef>
                <a:spcPts val="300"/>
              </a:spcBef>
            </a:pPr>
            <a:r>
              <a:rPr lang="en-US" sz="1050" dirty="0"/>
              <a:t>Jennifer Hanke, Protocol Operations Coordinator</a:t>
            </a:r>
          </a:p>
          <a:p>
            <a:pPr indent="-127397">
              <a:spcBef>
                <a:spcPts val="300"/>
              </a:spcBef>
            </a:pPr>
            <a:r>
              <a:rPr lang="en-US" sz="1050" dirty="0"/>
              <a:t>Lisa Sanders, Protocol Operations Coordinator</a:t>
            </a:r>
          </a:p>
          <a:p>
            <a:pPr marL="129778" indent="0">
              <a:spcBef>
                <a:spcPts val="300"/>
              </a:spcBef>
              <a:buNone/>
            </a:pPr>
            <a:r>
              <a:rPr lang="en-US" sz="1050" b="1" dirty="0"/>
              <a:t>SCHARP</a:t>
            </a:r>
          </a:p>
          <a:p>
            <a:pPr indent="-127397">
              <a:spcBef>
                <a:spcPts val="300"/>
              </a:spcBef>
            </a:pPr>
            <a:r>
              <a:rPr lang="en-US" sz="1050" dirty="0"/>
              <a:t>Jessica Andriesen, Associate Director of Data Operations</a:t>
            </a:r>
          </a:p>
          <a:p>
            <a:pPr indent="-127397">
              <a:spcBef>
                <a:spcPts val="300"/>
              </a:spcBef>
            </a:pPr>
            <a:r>
              <a:rPr lang="en-US" sz="1050" dirty="0"/>
              <a:t>Lisa Bunts, Data Operations Project Manager</a:t>
            </a:r>
          </a:p>
          <a:p>
            <a:pPr indent="-127397">
              <a:spcBef>
                <a:spcPts val="300"/>
              </a:spcBef>
            </a:pPr>
            <a:r>
              <a:rPr lang="en-US" sz="1050" dirty="0"/>
              <a:t>Lauren Young, Lab Data Manager</a:t>
            </a:r>
          </a:p>
          <a:p>
            <a:pPr indent="-127397">
              <a:spcBef>
                <a:spcPts val="300"/>
              </a:spcBef>
            </a:pPr>
            <a:r>
              <a:rPr lang="en-US" sz="1050" dirty="0"/>
              <a:t>Nada </a:t>
            </a:r>
            <a:r>
              <a:rPr lang="en-US" sz="1050" dirty="0" err="1"/>
              <a:t>Aboulhosn</a:t>
            </a:r>
            <a:r>
              <a:rPr lang="en-US" sz="1050" dirty="0"/>
              <a:t>, Research Project Manager</a:t>
            </a:r>
          </a:p>
          <a:p>
            <a:pPr indent="-127397">
              <a:spcBef>
                <a:spcPts val="300"/>
              </a:spcBef>
            </a:pPr>
            <a:r>
              <a:rPr lang="en-US" sz="1050" dirty="0"/>
              <a:t>Kate </a:t>
            </a:r>
            <a:r>
              <a:rPr lang="en-US" sz="1050" dirty="0" err="1"/>
              <a:t>Ostbye</a:t>
            </a:r>
            <a:r>
              <a:rPr lang="en-US" sz="1050" dirty="0"/>
              <a:t>, Sr. Manager, Programming</a:t>
            </a:r>
          </a:p>
          <a:p>
            <a:pPr indent="-127397">
              <a:spcBef>
                <a:spcPts val="300"/>
              </a:spcBef>
            </a:pPr>
            <a:r>
              <a:rPr lang="en-US" sz="1050" dirty="0"/>
              <a:t>Julie Stofel, Manager, Clinical Programming</a:t>
            </a:r>
          </a:p>
          <a:p>
            <a:pPr indent="-127397">
              <a:spcBef>
                <a:spcPts val="300"/>
              </a:spcBef>
            </a:pPr>
            <a:r>
              <a:rPr lang="en-US" sz="1050" dirty="0"/>
              <a:t>Craig Chin, Prin. Clinical Programmer</a:t>
            </a:r>
          </a:p>
          <a:p>
            <a:pPr indent="-127397">
              <a:spcBef>
                <a:spcPts val="300"/>
              </a:spcBef>
            </a:pPr>
            <a:r>
              <a:rPr lang="en-US" sz="1050" dirty="0"/>
              <a:t>Brad Fischer, Sr. Clinical Programmer</a:t>
            </a:r>
          </a:p>
          <a:p>
            <a:pPr indent="-127397">
              <a:spcBef>
                <a:spcPts val="300"/>
              </a:spcBef>
            </a:pPr>
            <a:r>
              <a:rPr lang="en-US" sz="1050" dirty="0"/>
              <a:t>Abby Isaacs, Statistical Research Associate</a:t>
            </a:r>
          </a:p>
        </p:txBody>
      </p:sp>
    </p:spTree>
    <p:extLst>
      <p:ext uri="{BB962C8B-B14F-4D97-AF65-F5344CB8AC3E}">
        <p14:creationId xmlns:p14="http://schemas.microsoft.com/office/powerpoint/2010/main" val="1311800394"/>
      </p:ext>
    </p:extLst>
  </p:cSld>
  <p:clrMapOvr>
    <a:masterClrMapping/>
  </p:clrMapOvr>
</p:sld>
</file>

<file path=ppt/theme/theme1.xml><?xml version="1.0" encoding="utf-8"?>
<a:theme xmlns:a="http://schemas.openxmlformats.org/drawingml/2006/main" name="HVTN-Persimmon">
  <a:themeElements>
    <a:clrScheme name="HVTN-new">
      <a:dk1>
        <a:srgbClr val="404041"/>
      </a:dk1>
      <a:lt1>
        <a:srgbClr val="FFFFFF"/>
      </a:lt1>
      <a:dk2>
        <a:srgbClr val="3589A5"/>
      </a:dk2>
      <a:lt2>
        <a:srgbClr val="404041"/>
      </a:lt2>
      <a:accent1>
        <a:srgbClr val="DC3B0F"/>
      </a:accent1>
      <a:accent2>
        <a:srgbClr val="3589A5"/>
      </a:accent2>
      <a:accent3>
        <a:srgbClr val="404041"/>
      </a:accent3>
      <a:accent4>
        <a:srgbClr val="8B8B8D"/>
      </a:accent4>
      <a:accent5>
        <a:srgbClr val="EF6D49"/>
      </a:accent5>
      <a:accent6>
        <a:srgbClr val="A5A5A5"/>
      </a:accent6>
      <a:hlink>
        <a:srgbClr val="EF6D49"/>
      </a:hlink>
      <a:folHlink>
        <a:srgbClr val="EF6D49"/>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CA7C4"/>
        </a:solidFill>
        <a:ln>
          <a:noFill/>
        </a:ln>
      </a:spPr>
      <a:bodyPr rtlCol="0" anchor="ctr"/>
      <a:lstStyle>
        <a:defPPr algn="ctr">
          <a:defRPr/>
        </a:defPPr>
      </a:lstStyle>
      <a:style>
        <a:lnRef idx="2">
          <a:schemeClr val="accent5"/>
        </a:lnRef>
        <a:fillRef idx="1">
          <a:schemeClr val="lt1"/>
        </a:fillRef>
        <a:effectRef idx="0">
          <a:schemeClr val="accent5"/>
        </a:effectRef>
        <a:fontRef idx="minor">
          <a:schemeClr val="dk1"/>
        </a:fontRef>
      </a:style>
    </a:spDef>
    <a:txDef>
      <a:spPr/>
      <a:bodyPr vert="horz" wrap="none" lIns="91440" tIns="45720" rIns="91440" bIns="45720" rtlCol="0">
        <a:normAutofit/>
      </a:bodyPr>
      <a:lstStyle>
        <a:defPPr>
          <a:defRPr sz="1600" dirty="0" smtClean="0">
            <a:solidFill>
              <a:schemeClr val="bg2"/>
            </a:solidFill>
          </a:defRPr>
        </a:defPPr>
      </a:lstStyle>
    </a:txDef>
  </a:objectDefaults>
  <a:extraClrSchemeLst/>
  <a:extLst>
    <a:ext uri="{05A4C25C-085E-4340-85A3-A5531E510DB2}">
      <thm15:themeFamily xmlns:thm15="http://schemas.microsoft.com/office/thememl/2012/main" name="HVTN-PowerPoint-Widescreen-Template-ALL-29Mar2019" id="{EB58E62B-D98C-4774-9F3E-878BAAF5A2E2}" vid="{5DF8C452-B337-485C-8C6B-62598CCAD7A3}"/>
    </a:ext>
  </a:extLst>
</a:theme>
</file>

<file path=ppt/theme/theme2.xml><?xml version="1.0" encoding="utf-8"?>
<a:theme xmlns:a="http://schemas.openxmlformats.org/drawingml/2006/main" name="HVTN- Slate Blue">
  <a:themeElements>
    <a:clrScheme name="HVTN-new">
      <a:dk1>
        <a:srgbClr val="404041"/>
      </a:dk1>
      <a:lt1>
        <a:srgbClr val="FFFFFF"/>
      </a:lt1>
      <a:dk2>
        <a:srgbClr val="3589A5"/>
      </a:dk2>
      <a:lt2>
        <a:srgbClr val="404041"/>
      </a:lt2>
      <a:accent1>
        <a:srgbClr val="DC3B0F"/>
      </a:accent1>
      <a:accent2>
        <a:srgbClr val="3589A5"/>
      </a:accent2>
      <a:accent3>
        <a:srgbClr val="404041"/>
      </a:accent3>
      <a:accent4>
        <a:srgbClr val="8B8B8D"/>
      </a:accent4>
      <a:accent5>
        <a:srgbClr val="EF6D49"/>
      </a:accent5>
      <a:accent6>
        <a:srgbClr val="A5A5A5"/>
      </a:accent6>
      <a:hlink>
        <a:srgbClr val="EF6D49"/>
      </a:hlink>
      <a:folHlink>
        <a:srgbClr val="EF6D49"/>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CA7C4"/>
        </a:solidFill>
        <a:ln>
          <a:noFill/>
        </a:ln>
      </a:spPr>
      <a:bodyPr rtlCol="0" anchor="ctr"/>
      <a:lstStyle>
        <a:defPPr algn="ctr">
          <a:defRPr/>
        </a:defPPr>
      </a:lstStyle>
      <a:style>
        <a:lnRef idx="2">
          <a:schemeClr val="accent5"/>
        </a:lnRef>
        <a:fillRef idx="1">
          <a:schemeClr val="lt1"/>
        </a:fillRef>
        <a:effectRef idx="0">
          <a:schemeClr val="accent5"/>
        </a:effectRef>
        <a:fontRef idx="minor">
          <a:schemeClr val="dk1"/>
        </a:fontRef>
      </a:style>
    </a:spDef>
    <a:txDef>
      <a:spPr/>
      <a:bodyPr vert="horz" wrap="none" lIns="91440" tIns="45720" rIns="91440" bIns="45720" rtlCol="0">
        <a:normAutofit/>
      </a:bodyPr>
      <a:lstStyle>
        <a:defPPr>
          <a:defRPr sz="1600" dirty="0" smtClean="0">
            <a:solidFill>
              <a:schemeClr val="bg2"/>
            </a:solidFill>
          </a:defRPr>
        </a:defPPr>
      </a:lstStyle>
    </a:txDef>
  </a:objectDefaults>
  <a:extraClrSchemeLst/>
  <a:extLst>
    <a:ext uri="{05A4C25C-085E-4340-85A3-A5531E510DB2}">
      <thm15:themeFamily xmlns:thm15="http://schemas.microsoft.com/office/thememl/2012/main" name="HVTN-PowerPoint-Widescreen-Template-ALL-29Mar2019" id="{EB58E62B-D98C-4774-9F3E-878BAAF5A2E2}" vid="{08F224B4-8BB6-4711-9546-90EC9E2C5FAE}"/>
    </a:ext>
  </a:extLst>
</a:theme>
</file>

<file path=ppt/theme/theme3.xml><?xml version="1.0" encoding="utf-8"?>
<a:theme xmlns:a="http://schemas.openxmlformats.org/drawingml/2006/main" name="HVTN-Blank-footer">
  <a:themeElements>
    <a:clrScheme name="HVTN Template">
      <a:dk1>
        <a:srgbClr val="404041"/>
      </a:dk1>
      <a:lt1>
        <a:srgbClr val="FFFFFF"/>
      </a:lt1>
      <a:dk2>
        <a:srgbClr val="3589A5"/>
      </a:dk2>
      <a:lt2>
        <a:srgbClr val="7ABDD4"/>
      </a:lt2>
      <a:accent1>
        <a:srgbClr val="DC3B0F"/>
      </a:accent1>
      <a:accent2>
        <a:srgbClr val="A5A5A5"/>
      </a:accent2>
      <a:accent3>
        <a:srgbClr val="EF6D49"/>
      </a:accent3>
      <a:accent4>
        <a:srgbClr val="F7C64B"/>
      </a:accent4>
      <a:accent5>
        <a:srgbClr val="7DC274"/>
      </a:accent5>
      <a:accent6>
        <a:srgbClr val="CE4327"/>
      </a:accent6>
      <a:hlink>
        <a:srgbClr val="3589A5"/>
      </a:hlink>
      <a:folHlink>
        <a:srgbClr val="A5A5A5"/>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CA7C4"/>
        </a:solidFill>
        <a:ln>
          <a:noFill/>
        </a:ln>
      </a:spPr>
      <a:bodyPr rtlCol="0" anchor="ctr"/>
      <a:lstStyle>
        <a:defPPr algn="ctr">
          <a:defRPr/>
        </a:defPPr>
      </a:lstStyle>
      <a:style>
        <a:lnRef idx="2">
          <a:schemeClr val="accent5"/>
        </a:lnRef>
        <a:fillRef idx="1">
          <a:schemeClr val="lt1"/>
        </a:fillRef>
        <a:effectRef idx="0">
          <a:schemeClr val="accent5"/>
        </a:effectRef>
        <a:fontRef idx="minor">
          <a:schemeClr val="dk1"/>
        </a:fontRef>
      </a:style>
    </a:spDef>
    <a:txDef>
      <a:spPr/>
      <a:bodyPr vert="horz" wrap="none" lIns="91440" tIns="45720" rIns="91440" bIns="45720" rtlCol="0">
        <a:normAutofit/>
      </a:bodyPr>
      <a:lstStyle>
        <a:defPPr>
          <a:defRPr sz="1600" dirty="0" smtClean="0">
            <a:solidFill>
              <a:schemeClr val="bg2"/>
            </a:solidFill>
          </a:defRPr>
        </a:defPPr>
      </a:lstStyle>
    </a:txDef>
  </a:objectDefaults>
  <a:extraClrSchemeLst/>
  <a:extLst>
    <a:ext uri="{05A4C25C-085E-4340-85A3-A5531E510DB2}">
      <thm15:themeFamily xmlns:thm15="http://schemas.microsoft.com/office/thememl/2012/main" name="HVTN-PowerPoint-Widescreen-Template-ALL-29Mar2019" id="{EB58E62B-D98C-4774-9F3E-878BAAF5A2E2}" vid="{49DD87D5-3388-4A3C-B3C2-F36B7F6A08EA}"/>
    </a:ext>
  </a:extLst>
</a:theme>
</file>

<file path=ppt/theme/theme4.xml><?xml version="1.0" encoding="utf-8"?>
<a:theme xmlns:a="http://schemas.openxmlformats.org/drawingml/2006/main" name="HVTN-Blank-footer-NOsocial">
  <a:themeElements>
    <a:clrScheme name="HVTN Template">
      <a:dk1>
        <a:srgbClr val="404041"/>
      </a:dk1>
      <a:lt1>
        <a:srgbClr val="FFFFFF"/>
      </a:lt1>
      <a:dk2>
        <a:srgbClr val="3589A5"/>
      </a:dk2>
      <a:lt2>
        <a:srgbClr val="7ABDD4"/>
      </a:lt2>
      <a:accent1>
        <a:srgbClr val="DC3B0F"/>
      </a:accent1>
      <a:accent2>
        <a:srgbClr val="A5A5A5"/>
      </a:accent2>
      <a:accent3>
        <a:srgbClr val="EF6D49"/>
      </a:accent3>
      <a:accent4>
        <a:srgbClr val="F7C64B"/>
      </a:accent4>
      <a:accent5>
        <a:srgbClr val="7DC274"/>
      </a:accent5>
      <a:accent6>
        <a:srgbClr val="CE4327"/>
      </a:accent6>
      <a:hlink>
        <a:srgbClr val="3589A5"/>
      </a:hlink>
      <a:folHlink>
        <a:srgbClr val="A5A5A5"/>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CA7C4"/>
        </a:solidFill>
        <a:ln>
          <a:noFill/>
        </a:ln>
      </a:spPr>
      <a:bodyPr rtlCol="0" anchor="ctr"/>
      <a:lstStyle>
        <a:defPPr algn="ctr">
          <a:defRPr/>
        </a:defPPr>
      </a:lstStyle>
      <a:style>
        <a:lnRef idx="2">
          <a:schemeClr val="accent5"/>
        </a:lnRef>
        <a:fillRef idx="1">
          <a:schemeClr val="lt1"/>
        </a:fillRef>
        <a:effectRef idx="0">
          <a:schemeClr val="accent5"/>
        </a:effectRef>
        <a:fontRef idx="minor">
          <a:schemeClr val="dk1"/>
        </a:fontRef>
      </a:style>
    </a:spDef>
    <a:txDef>
      <a:spPr/>
      <a:bodyPr vert="horz" wrap="none" lIns="91440" tIns="45720" rIns="91440" bIns="45720" rtlCol="0">
        <a:normAutofit/>
      </a:bodyPr>
      <a:lstStyle>
        <a:defPPr>
          <a:defRPr sz="1600" dirty="0" smtClean="0">
            <a:solidFill>
              <a:schemeClr val="bg2"/>
            </a:solidFill>
          </a:defRPr>
        </a:defPPr>
      </a:lstStyle>
    </a:txDef>
  </a:objectDefaults>
  <a:extraClrSchemeLst/>
  <a:extLst>
    <a:ext uri="{05A4C25C-085E-4340-85A3-A5531E510DB2}">
      <thm15:themeFamily xmlns:thm15="http://schemas.microsoft.com/office/thememl/2012/main" name="HVTN-PowerPoint-Widescreen-Template-ALL-29Mar2019" id="{EB58E62B-D98C-4774-9F3E-878BAAF5A2E2}" vid="{B4CD3F9A-FC5E-4113-994A-5B3CE0F018DE}"/>
    </a:ext>
  </a:extLst>
</a:theme>
</file>

<file path=ppt/theme/theme5.xml><?xml version="1.0" encoding="utf-8"?>
<a:theme xmlns:a="http://schemas.openxmlformats.org/drawingml/2006/main" name="1_HVTN-Persimmon">
  <a:themeElements>
    <a:clrScheme name="HVTN-new">
      <a:dk1>
        <a:srgbClr val="404041"/>
      </a:dk1>
      <a:lt1>
        <a:srgbClr val="FFFFFF"/>
      </a:lt1>
      <a:dk2>
        <a:srgbClr val="3589A5"/>
      </a:dk2>
      <a:lt2>
        <a:srgbClr val="404041"/>
      </a:lt2>
      <a:accent1>
        <a:srgbClr val="DC3B0F"/>
      </a:accent1>
      <a:accent2>
        <a:srgbClr val="3589A5"/>
      </a:accent2>
      <a:accent3>
        <a:srgbClr val="404041"/>
      </a:accent3>
      <a:accent4>
        <a:srgbClr val="8B8B8D"/>
      </a:accent4>
      <a:accent5>
        <a:srgbClr val="EF6D49"/>
      </a:accent5>
      <a:accent6>
        <a:srgbClr val="A5A5A5"/>
      </a:accent6>
      <a:hlink>
        <a:srgbClr val="EF6D49"/>
      </a:hlink>
      <a:folHlink>
        <a:srgbClr val="EF6D49"/>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CA7C4"/>
        </a:solidFill>
        <a:ln>
          <a:noFill/>
        </a:ln>
      </a:spPr>
      <a:bodyPr rtlCol="0" anchor="ctr"/>
      <a:lstStyle>
        <a:defPPr algn="ctr">
          <a:defRPr/>
        </a:defPPr>
      </a:lstStyle>
      <a:style>
        <a:lnRef idx="2">
          <a:schemeClr val="accent5"/>
        </a:lnRef>
        <a:fillRef idx="1">
          <a:schemeClr val="lt1"/>
        </a:fillRef>
        <a:effectRef idx="0">
          <a:schemeClr val="accent5"/>
        </a:effectRef>
        <a:fontRef idx="minor">
          <a:schemeClr val="dk1"/>
        </a:fontRef>
      </a:style>
    </a:spDef>
    <a:txDef>
      <a:spPr/>
      <a:bodyPr vert="horz" wrap="none" lIns="91440" tIns="45720" rIns="91440" bIns="45720" rtlCol="0">
        <a:normAutofit/>
      </a:bodyPr>
      <a:lstStyle>
        <a:defPPr>
          <a:defRPr sz="1600" dirty="0" smtClean="0">
            <a:solidFill>
              <a:schemeClr val="bg2"/>
            </a:solidFill>
          </a:defRPr>
        </a:defPPr>
      </a:lstStyle>
    </a:txDef>
  </a:objectDefaults>
  <a:extraClrSchemeLst/>
  <a:extLst>
    <a:ext uri="{05A4C25C-085E-4340-85A3-A5531E510DB2}">
      <thm15:themeFamily xmlns:thm15="http://schemas.microsoft.com/office/thememl/2012/main" name="HVTN-PowerPoint-Widescreen-Template-ALL-29Mar2019" id="{EB58E62B-D98C-4774-9F3E-878BAAF5A2E2}" vid="{5DF8C452-B337-485C-8C6B-62598CCAD7A3}"/>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2F2D83D0DB1246B9428C387DB32BF6" ma:contentTypeVersion="0" ma:contentTypeDescription="Create a new document." ma:contentTypeScope="" ma:versionID="5026976962946bd226627e46029a18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260170-7353-4DC2-8E80-152438AC3B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27D9AA1-D837-48FA-89D2-53094AEAE405}">
  <ds:schemaRefs>
    <ds:schemaRef ds:uri="http://schemas.microsoft.com/sharepoint/v3/contenttype/forms"/>
  </ds:schemaRefs>
</ds:datastoreItem>
</file>

<file path=customXml/itemProps3.xml><?xml version="1.0" encoding="utf-8"?>
<ds:datastoreItem xmlns:ds="http://schemas.openxmlformats.org/officeDocument/2006/customXml" ds:itemID="{1D749058-AB6D-445C-ADC0-547793E0CFC2}">
  <ds:schemaRef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HVTN-PowerPoint-Widescreen-Template-ALL-23Apr2019</Template>
  <TotalTime>3203</TotalTime>
  <Words>775</Words>
  <Application>Microsoft Office PowerPoint</Application>
  <PresentationFormat>On-screen Show (16:9)</PresentationFormat>
  <Paragraphs>162</Paragraphs>
  <Slides>9</Slides>
  <Notes>5</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9</vt:i4>
      </vt:variant>
    </vt:vector>
  </HeadingPairs>
  <TitlesOfParts>
    <vt:vector size="26" baseType="lpstr">
      <vt:lpstr>Arial</vt:lpstr>
      <vt:lpstr>Calibri</vt:lpstr>
      <vt:lpstr>Calibri Light</vt:lpstr>
      <vt:lpstr>Century Gothic</vt:lpstr>
      <vt:lpstr>Franklin Gothic Book</vt:lpstr>
      <vt:lpstr>Franklin Gothic Demi</vt:lpstr>
      <vt:lpstr>Franklin Gothic Medium</vt:lpstr>
      <vt:lpstr>Shaker2Lancet-BoldItalic</vt:lpstr>
      <vt:lpstr>Tahoma</vt:lpstr>
      <vt:lpstr>Times New Roman</vt:lpstr>
      <vt:lpstr>Wingdings</vt:lpstr>
      <vt:lpstr>HVTN-Persimmon</vt:lpstr>
      <vt:lpstr>HVTN- Slate Blue</vt:lpstr>
      <vt:lpstr>HVTN-Blank-footer</vt:lpstr>
      <vt:lpstr>HVTN-Blank-footer-NOsocial</vt:lpstr>
      <vt:lpstr>1_HVTN-Persimmon</vt:lpstr>
      <vt:lpstr>6_Office Theme</vt:lpstr>
      <vt:lpstr>The Importance of an HIV Vaccine in Latin America</vt:lpstr>
      <vt:lpstr>Global HIV Epidemic:  The Importance of Location and Population</vt:lpstr>
      <vt:lpstr>Distribution of New HIV Infections by Country and Population Group, Latin America 2017</vt:lpstr>
      <vt:lpstr>Four Prevention Opportunities</vt:lpstr>
      <vt:lpstr>HVTN in Peru</vt:lpstr>
      <vt:lpstr>Summary</vt:lpstr>
      <vt:lpstr>PowerPoint Presentation</vt:lpstr>
      <vt:lpstr>HVTN 706/HPX2008 Protocol Team Acknowledgements</vt:lpstr>
      <vt:lpstr>HVTN 706/HPX2008 Protocol Team Acknowledgements</vt:lpstr>
    </vt:vector>
  </TitlesOfParts>
  <Company>Fred Hutch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HVTN Presentation Template</dc:title>
  <dc:creator>Eaton, Niles</dc:creator>
  <cp:lastModifiedBy>Media</cp:lastModifiedBy>
  <cp:revision>87</cp:revision>
  <dcterms:created xsi:type="dcterms:W3CDTF">2019-05-22T00:54:28Z</dcterms:created>
  <dcterms:modified xsi:type="dcterms:W3CDTF">2019-07-21T21:38:08Z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0x010100482F2D83D0DB1246B9428C387DB32BF6</vt:lpwstr>
  </property>
</Properties>
</file>